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8" r:id="rId3"/>
    <p:sldId id="257" r:id="rId4"/>
    <p:sldId id="258" r:id="rId5"/>
    <p:sldId id="260" r:id="rId6"/>
    <p:sldId id="266" r:id="rId7"/>
    <p:sldId id="267" r:id="rId8"/>
    <p:sldId id="264"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1E5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14" autoAdjust="0"/>
    <p:restoredTop sz="94660"/>
  </p:normalViewPr>
  <p:slideViewPr>
    <p:cSldViewPr snapToGrid="0">
      <p:cViewPr varScale="1">
        <p:scale>
          <a:sx n="105" d="100"/>
          <a:sy n="105" d="100"/>
        </p:scale>
        <p:origin x="78"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A979E8-BEAD-4C41-18E8-B8B93B591B0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HK"/>
          </a:p>
        </p:txBody>
      </p:sp>
      <p:sp>
        <p:nvSpPr>
          <p:cNvPr id="3" name="Subtitle 2">
            <a:extLst>
              <a:ext uri="{FF2B5EF4-FFF2-40B4-BE49-F238E27FC236}">
                <a16:creationId xmlns:a16="http://schemas.microsoft.com/office/drawing/2014/main" id="{571083B7-3BFE-24C9-75A4-8A9DD482D5F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HK"/>
          </a:p>
        </p:txBody>
      </p:sp>
      <p:sp>
        <p:nvSpPr>
          <p:cNvPr id="4" name="Date Placeholder 3">
            <a:extLst>
              <a:ext uri="{FF2B5EF4-FFF2-40B4-BE49-F238E27FC236}">
                <a16:creationId xmlns:a16="http://schemas.microsoft.com/office/drawing/2014/main" id="{FEDB4B5B-CC47-7989-0E63-F9800FB8C457}"/>
              </a:ext>
            </a:extLst>
          </p:cNvPr>
          <p:cNvSpPr>
            <a:spLocks noGrp="1"/>
          </p:cNvSpPr>
          <p:nvPr>
            <p:ph type="dt" sz="half" idx="10"/>
          </p:nvPr>
        </p:nvSpPr>
        <p:spPr/>
        <p:txBody>
          <a:bodyPr/>
          <a:lstStyle/>
          <a:p>
            <a:fld id="{B1E43DA7-13EE-46EF-839F-C243A097759E}" type="datetimeFigureOut">
              <a:rPr lang="en-HK" smtClean="0"/>
              <a:t>13/1/2026</a:t>
            </a:fld>
            <a:endParaRPr lang="en-HK"/>
          </a:p>
        </p:txBody>
      </p:sp>
      <p:sp>
        <p:nvSpPr>
          <p:cNvPr id="5" name="Footer Placeholder 4">
            <a:extLst>
              <a:ext uri="{FF2B5EF4-FFF2-40B4-BE49-F238E27FC236}">
                <a16:creationId xmlns:a16="http://schemas.microsoft.com/office/drawing/2014/main" id="{4939F5D8-864B-35A5-12EC-BD54E80691B7}"/>
              </a:ext>
            </a:extLst>
          </p:cNvPr>
          <p:cNvSpPr>
            <a:spLocks noGrp="1"/>
          </p:cNvSpPr>
          <p:nvPr>
            <p:ph type="ftr" sz="quarter" idx="11"/>
          </p:nvPr>
        </p:nvSpPr>
        <p:spPr/>
        <p:txBody>
          <a:bodyPr/>
          <a:lstStyle/>
          <a:p>
            <a:endParaRPr lang="en-HK"/>
          </a:p>
        </p:txBody>
      </p:sp>
      <p:sp>
        <p:nvSpPr>
          <p:cNvPr id="6" name="Slide Number Placeholder 5">
            <a:extLst>
              <a:ext uri="{FF2B5EF4-FFF2-40B4-BE49-F238E27FC236}">
                <a16:creationId xmlns:a16="http://schemas.microsoft.com/office/drawing/2014/main" id="{07F8BE99-B340-E0D8-3056-1E5F73C9228C}"/>
              </a:ext>
            </a:extLst>
          </p:cNvPr>
          <p:cNvSpPr>
            <a:spLocks noGrp="1"/>
          </p:cNvSpPr>
          <p:nvPr>
            <p:ph type="sldNum" sz="quarter" idx="12"/>
          </p:nvPr>
        </p:nvSpPr>
        <p:spPr/>
        <p:txBody>
          <a:bodyPr/>
          <a:lstStyle/>
          <a:p>
            <a:fld id="{10532715-1D37-4DAA-AFC0-21EF3BB41F69}" type="slidenum">
              <a:rPr lang="en-HK" smtClean="0"/>
              <a:t>‹#›</a:t>
            </a:fld>
            <a:endParaRPr lang="en-HK"/>
          </a:p>
        </p:txBody>
      </p:sp>
      <p:pic>
        <p:nvPicPr>
          <p:cNvPr id="9" name="Picture 8">
            <a:extLst>
              <a:ext uri="{FF2B5EF4-FFF2-40B4-BE49-F238E27FC236}">
                <a16:creationId xmlns:a16="http://schemas.microsoft.com/office/drawing/2014/main" id="{F8359667-BFE1-13E9-C870-FADFDF9FF78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5808420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4F5B53-4A14-7070-F697-83380786B99C}"/>
              </a:ext>
            </a:extLst>
          </p:cNvPr>
          <p:cNvSpPr>
            <a:spLocks noGrp="1"/>
          </p:cNvSpPr>
          <p:nvPr>
            <p:ph type="title"/>
          </p:nvPr>
        </p:nvSpPr>
        <p:spPr/>
        <p:txBody>
          <a:bodyPr/>
          <a:lstStyle/>
          <a:p>
            <a:r>
              <a:rPr lang="en-US"/>
              <a:t>Click to edit Master title style</a:t>
            </a:r>
            <a:endParaRPr lang="en-HK"/>
          </a:p>
        </p:txBody>
      </p:sp>
      <p:sp>
        <p:nvSpPr>
          <p:cNvPr id="3" name="Vertical Text Placeholder 2">
            <a:extLst>
              <a:ext uri="{FF2B5EF4-FFF2-40B4-BE49-F238E27FC236}">
                <a16:creationId xmlns:a16="http://schemas.microsoft.com/office/drawing/2014/main" id="{E9D23403-7B9C-9C86-E547-A1DAE4F3B21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HK"/>
          </a:p>
        </p:txBody>
      </p:sp>
      <p:sp>
        <p:nvSpPr>
          <p:cNvPr id="4" name="Date Placeholder 3">
            <a:extLst>
              <a:ext uri="{FF2B5EF4-FFF2-40B4-BE49-F238E27FC236}">
                <a16:creationId xmlns:a16="http://schemas.microsoft.com/office/drawing/2014/main" id="{5B2542BD-AD97-5751-A216-57A614E3141E}"/>
              </a:ext>
            </a:extLst>
          </p:cNvPr>
          <p:cNvSpPr>
            <a:spLocks noGrp="1"/>
          </p:cNvSpPr>
          <p:nvPr>
            <p:ph type="dt" sz="half" idx="10"/>
          </p:nvPr>
        </p:nvSpPr>
        <p:spPr/>
        <p:txBody>
          <a:bodyPr/>
          <a:lstStyle/>
          <a:p>
            <a:fld id="{B1E43DA7-13EE-46EF-839F-C243A097759E}" type="datetimeFigureOut">
              <a:rPr lang="en-HK" smtClean="0"/>
              <a:t>13/1/2026</a:t>
            </a:fld>
            <a:endParaRPr lang="en-HK"/>
          </a:p>
        </p:txBody>
      </p:sp>
      <p:sp>
        <p:nvSpPr>
          <p:cNvPr id="5" name="Footer Placeholder 4">
            <a:extLst>
              <a:ext uri="{FF2B5EF4-FFF2-40B4-BE49-F238E27FC236}">
                <a16:creationId xmlns:a16="http://schemas.microsoft.com/office/drawing/2014/main" id="{86CC7A37-A311-998F-A3CD-C7B99DE960B6}"/>
              </a:ext>
            </a:extLst>
          </p:cNvPr>
          <p:cNvSpPr>
            <a:spLocks noGrp="1"/>
          </p:cNvSpPr>
          <p:nvPr>
            <p:ph type="ftr" sz="quarter" idx="11"/>
          </p:nvPr>
        </p:nvSpPr>
        <p:spPr/>
        <p:txBody>
          <a:bodyPr/>
          <a:lstStyle/>
          <a:p>
            <a:endParaRPr lang="en-HK"/>
          </a:p>
        </p:txBody>
      </p:sp>
      <p:sp>
        <p:nvSpPr>
          <p:cNvPr id="6" name="Slide Number Placeholder 5">
            <a:extLst>
              <a:ext uri="{FF2B5EF4-FFF2-40B4-BE49-F238E27FC236}">
                <a16:creationId xmlns:a16="http://schemas.microsoft.com/office/drawing/2014/main" id="{ED301B95-BA39-589A-47F4-38B767966C16}"/>
              </a:ext>
            </a:extLst>
          </p:cNvPr>
          <p:cNvSpPr>
            <a:spLocks noGrp="1"/>
          </p:cNvSpPr>
          <p:nvPr>
            <p:ph type="sldNum" sz="quarter" idx="12"/>
          </p:nvPr>
        </p:nvSpPr>
        <p:spPr/>
        <p:txBody>
          <a:bodyPr/>
          <a:lstStyle/>
          <a:p>
            <a:fld id="{10532715-1D37-4DAA-AFC0-21EF3BB41F69}" type="slidenum">
              <a:rPr lang="en-HK" smtClean="0"/>
              <a:t>‹#›</a:t>
            </a:fld>
            <a:endParaRPr lang="en-HK"/>
          </a:p>
        </p:txBody>
      </p:sp>
    </p:spTree>
    <p:extLst>
      <p:ext uri="{BB962C8B-B14F-4D97-AF65-F5344CB8AC3E}">
        <p14:creationId xmlns:p14="http://schemas.microsoft.com/office/powerpoint/2010/main" val="19117026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234B896-914E-8F17-4C33-B2DE1C94DD7B}"/>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HK"/>
          </a:p>
        </p:txBody>
      </p:sp>
      <p:sp>
        <p:nvSpPr>
          <p:cNvPr id="3" name="Vertical Text Placeholder 2">
            <a:extLst>
              <a:ext uri="{FF2B5EF4-FFF2-40B4-BE49-F238E27FC236}">
                <a16:creationId xmlns:a16="http://schemas.microsoft.com/office/drawing/2014/main" id="{5F0A6528-F492-2005-B704-0ADDA0C22C3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HK"/>
          </a:p>
        </p:txBody>
      </p:sp>
      <p:sp>
        <p:nvSpPr>
          <p:cNvPr id="4" name="Date Placeholder 3">
            <a:extLst>
              <a:ext uri="{FF2B5EF4-FFF2-40B4-BE49-F238E27FC236}">
                <a16:creationId xmlns:a16="http://schemas.microsoft.com/office/drawing/2014/main" id="{DBB1C279-27EB-56AC-E41B-36304E0C98D0}"/>
              </a:ext>
            </a:extLst>
          </p:cNvPr>
          <p:cNvSpPr>
            <a:spLocks noGrp="1"/>
          </p:cNvSpPr>
          <p:nvPr>
            <p:ph type="dt" sz="half" idx="10"/>
          </p:nvPr>
        </p:nvSpPr>
        <p:spPr/>
        <p:txBody>
          <a:bodyPr/>
          <a:lstStyle/>
          <a:p>
            <a:fld id="{B1E43DA7-13EE-46EF-839F-C243A097759E}" type="datetimeFigureOut">
              <a:rPr lang="en-HK" smtClean="0"/>
              <a:t>13/1/2026</a:t>
            </a:fld>
            <a:endParaRPr lang="en-HK"/>
          </a:p>
        </p:txBody>
      </p:sp>
      <p:sp>
        <p:nvSpPr>
          <p:cNvPr id="5" name="Footer Placeholder 4">
            <a:extLst>
              <a:ext uri="{FF2B5EF4-FFF2-40B4-BE49-F238E27FC236}">
                <a16:creationId xmlns:a16="http://schemas.microsoft.com/office/drawing/2014/main" id="{2401A830-90B6-2693-6737-F09ED6A1D64F}"/>
              </a:ext>
            </a:extLst>
          </p:cNvPr>
          <p:cNvSpPr>
            <a:spLocks noGrp="1"/>
          </p:cNvSpPr>
          <p:nvPr>
            <p:ph type="ftr" sz="quarter" idx="11"/>
          </p:nvPr>
        </p:nvSpPr>
        <p:spPr/>
        <p:txBody>
          <a:bodyPr/>
          <a:lstStyle/>
          <a:p>
            <a:endParaRPr lang="en-HK"/>
          </a:p>
        </p:txBody>
      </p:sp>
      <p:sp>
        <p:nvSpPr>
          <p:cNvPr id="6" name="Slide Number Placeholder 5">
            <a:extLst>
              <a:ext uri="{FF2B5EF4-FFF2-40B4-BE49-F238E27FC236}">
                <a16:creationId xmlns:a16="http://schemas.microsoft.com/office/drawing/2014/main" id="{C74BC784-1FCB-534E-2318-8FE8BC1D05D4}"/>
              </a:ext>
            </a:extLst>
          </p:cNvPr>
          <p:cNvSpPr>
            <a:spLocks noGrp="1"/>
          </p:cNvSpPr>
          <p:nvPr>
            <p:ph type="sldNum" sz="quarter" idx="12"/>
          </p:nvPr>
        </p:nvSpPr>
        <p:spPr/>
        <p:txBody>
          <a:bodyPr/>
          <a:lstStyle/>
          <a:p>
            <a:fld id="{10532715-1D37-4DAA-AFC0-21EF3BB41F69}" type="slidenum">
              <a:rPr lang="en-HK" smtClean="0"/>
              <a:t>‹#›</a:t>
            </a:fld>
            <a:endParaRPr lang="en-HK"/>
          </a:p>
        </p:txBody>
      </p:sp>
    </p:spTree>
    <p:extLst>
      <p:ext uri="{BB962C8B-B14F-4D97-AF65-F5344CB8AC3E}">
        <p14:creationId xmlns:p14="http://schemas.microsoft.com/office/powerpoint/2010/main" val="39544627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7A10D2-4B65-98C2-24C5-B3F6F4905958}"/>
              </a:ext>
            </a:extLst>
          </p:cNvPr>
          <p:cNvSpPr>
            <a:spLocks noGrp="1"/>
          </p:cNvSpPr>
          <p:nvPr>
            <p:ph type="title"/>
          </p:nvPr>
        </p:nvSpPr>
        <p:spPr/>
        <p:txBody>
          <a:bodyPr/>
          <a:lstStyle/>
          <a:p>
            <a:r>
              <a:rPr lang="en-US"/>
              <a:t>Click to edit Master title style</a:t>
            </a:r>
            <a:endParaRPr lang="en-HK"/>
          </a:p>
        </p:txBody>
      </p:sp>
      <p:sp>
        <p:nvSpPr>
          <p:cNvPr id="3" name="Content Placeholder 2">
            <a:extLst>
              <a:ext uri="{FF2B5EF4-FFF2-40B4-BE49-F238E27FC236}">
                <a16:creationId xmlns:a16="http://schemas.microsoft.com/office/drawing/2014/main" id="{3585A7FB-F238-63BF-CD8A-DAD928F821D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HK"/>
          </a:p>
        </p:txBody>
      </p:sp>
      <p:sp>
        <p:nvSpPr>
          <p:cNvPr id="4" name="Date Placeholder 3">
            <a:extLst>
              <a:ext uri="{FF2B5EF4-FFF2-40B4-BE49-F238E27FC236}">
                <a16:creationId xmlns:a16="http://schemas.microsoft.com/office/drawing/2014/main" id="{A03A610A-E411-6107-2643-9809DCB6BF5D}"/>
              </a:ext>
            </a:extLst>
          </p:cNvPr>
          <p:cNvSpPr>
            <a:spLocks noGrp="1"/>
          </p:cNvSpPr>
          <p:nvPr>
            <p:ph type="dt" sz="half" idx="10"/>
          </p:nvPr>
        </p:nvSpPr>
        <p:spPr/>
        <p:txBody>
          <a:bodyPr/>
          <a:lstStyle/>
          <a:p>
            <a:fld id="{B1E43DA7-13EE-46EF-839F-C243A097759E}" type="datetimeFigureOut">
              <a:rPr lang="en-HK" smtClean="0"/>
              <a:t>13/1/2026</a:t>
            </a:fld>
            <a:endParaRPr lang="en-HK"/>
          </a:p>
        </p:txBody>
      </p:sp>
      <p:sp>
        <p:nvSpPr>
          <p:cNvPr id="5" name="Footer Placeholder 4">
            <a:extLst>
              <a:ext uri="{FF2B5EF4-FFF2-40B4-BE49-F238E27FC236}">
                <a16:creationId xmlns:a16="http://schemas.microsoft.com/office/drawing/2014/main" id="{62907367-DCB0-077B-C6E7-DCE5B7B701BE}"/>
              </a:ext>
            </a:extLst>
          </p:cNvPr>
          <p:cNvSpPr>
            <a:spLocks noGrp="1"/>
          </p:cNvSpPr>
          <p:nvPr>
            <p:ph type="ftr" sz="quarter" idx="11"/>
          </p:nvPr>
        </p:nvSpPr>
        <p:spPr/>
        <p:txBody>
          <a:bodyPr/>
          <a:lstStyle/>
          <a:p>
            <a:endParaRPr lang="en-HK"/>
          </a:p>
        </p:txBody>
      </p:sp>
      <p:sp>
        <p:nvSpPr>
          <p:cNvPr id="6" name="Slide Number Placeholder 5">
            <a:extLst>
              <a:ext uri="{FF2B5EF4-FFF2-40B4-BE49-F238E27FC236}">
                <a16:creationId xmlns:a16="http://schemas.microsoft.com/office/drawing/2014/main" id="{FB755C41-2030-0EED-A4E0-EBA937D9E9DC}"/>
              </a:ext>
            </a:extLst>
          </p:cNvPr>
          <p:cNvSpPr>
            <a:spLocks noGrp="1"/>
          </p:cNvSpPr>
          <p:nvPr>
            <p:ph type="sldNum" sz="quarter" idx="12"/>
          </p:nvPr>
        </p:nvSpPr>
        <p:spPr/>
        <p:txBody>
          <a:bodyPr/>
          <a:lstStyle/>
          <a:p>
            <a:fld id="{10532715-1D37-4DAA-AFC0-21EF3BB41F69}" type="slidenum">
              <a:rPr lang="en-HK" smtClean="0"/>
              <a:t>‹#›</a:t>
            </a:fld>
            <a:endParaRPr lang="en-HK"/>
          </a:p>
        </p:txBody>
      </p:sp>
      <p:pic>
        <p:nvPicPr>
          <p:cNvPr id="9" name="Picture 8">
            <a:extLst>
              <a:ext uri="{FF2B5EF4-FFF2-40B4-BE49-F238E27FC236}">
                <a16:creationId xmlns:a16="http://schemas.microsoft.com/office/drawing/2014/main" id="{A720E5B4-4209-4451-562E-27E04E3BB75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0647572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9A779D-AC21-7708-9E09-64F739CC939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HK"/>
          </a:p>
        </p:txBody>
      </p:sp>
      <p:sp>
        <p:nvSpPr>
          <p:cNvPr id="3" name="Text Placeholder 2">
            <a:extLst>
              <a:ext uri="{FF2B5EF4-FFF2-40B4-BE49-F238E27FC236}">
                <a16:creationId xmlns:a16="http://schemas.microsoft.com/office/drawing/2014/main" id="{1E016B5F-88E3-9507-C32F-94BD3B8B3E2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E50C8DC-01B4-69C8-AE28-F0F2E6AA30E8}"/>
              </a:ext>
            </a:extLst>
          </p:cNvPr>
          <p:cNvSpPr>
            <a:spLocks noGrp="1"/>
          </p:cNvSpPr>
          <p:nvPr>
            <p:ph type="dt" sz="half" idx="10"/>
          </p:nvPr>
        </p:nvSpPr>
        <p:spPr/>
        <p:txBody>
          <a:bodyPr/>
          <a:lstStyle/>
          <a:p>
            <a:fld id="{B1E43DA7-13EE-46EF-839F-C243A097759E}" type="datetimeFigureOut">
              <a:rPr lang="en-HK" smtClean="0"/>
              <a:t>13/1/2026</a:t>
            </a:fld>
            <a:endParaRPr lang="en-HK"/>
          </a:p>
        </p:txBody>
      </p:sp>
      <p:sp>
        <p:nvSpPr>
          <p:cNvPr id="5" name="Footer Placeholder 4">
            <a:extLst>
              <a:ext uri="{FF2B5EF4-FFF2-40B4-BE49-F238E27FC236}">
                <a16:creationId xmlns:a16="http://schemas.microsoft.com/office/drawing/2014/main" id="{298722F4-CA3E-CDF5-DF75-17BD017141CB}"/>
              </a:ext>
            </a:extLst>
          </p:cNvPr>
          <p:cNvSpPr>
            <a:spLocks noGrp="1"/>
          </p:cNvSpPr>
          <p:nvPr>
            <p:ph type="ftr" sz="quarter" idx="11"/>
          </p:nvPr>
        </p:nvSpPr>
        <p:spPr/>
        <p:txBody>
          <a:bodyPr/>
          <a:lstStyle/>
          <a:p>
            <a:endParaRPr lang="en-HK"/>
          </a:p>
        </p:txBody>
      </p:sp>
      <p:sp>
        <p:nvSpPr>
          <p:cNvPr id="6" name="Slide Number Placeholder 5">
            <a:extLst>
              <a:ext uri="{FF2B5EF4-FFF2-40B4-BE49-F238E27FC236}">
                <a16:creationId xmlns:a16="http://schemas.microsoft.com/office/drawing/2014/main" id="{13DFFB01-A616-CA39-ABB4-E048D72BA26A}"/>
              </a:ext>
            </a:extLst>
          </p:cNvPr>
          <p:cNvSpPr>
            <a:spLocks noGrp="1"/>
          </p:cNvSpPr>
          <p:nvPr>
            <p:ph type="sldNum" sz="quarter" idx="12"/>
          </p:nvPr>
        </p:nvSpPr>
        <p:spPr/>
        <p:txBody>
          <a:bodyPr/>
          <a:lstStyle/>
          <a:p>
            <a:fld id="{10532715-1D37-4DAA-AFC0-21EF3BB41F69}" type="slidenum">
              <a:rPr lang="en-HK" smtClean="0"/>
              <a:t>‹#›</a:t>
            </a:fld>
            <a:endParaRPr lang="en-HK"/>
          </a:p>
        </p:txBody>
      </p:sp>
    </p:spTree>
    <p:extLst>
      <p:ext uri="{BB962C8B-B14F-4D97-AF65-F5344CB8AC3E}">
        <p14:creationId xmlns:p14="http://schemas.microsoft.com/office/powerpoint/2010/main" val="33275368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DB7B02-4A25-7BF2-5547-59021557A902}"/>
              </a:ext>
            </a:extLst>
          </p:cNvPr>
          <p:cNvSpPr>
            <a:spLocks noGrp="1"/>
          </p:cNvSpPr>
          <p:nvPr>
            <p:ph type="title"/>
          </p:nvPr>
        </p:nvSpPr>
        <p:spPr/>
        <p:txBody>
          <a:bodyPr/>
          <a:lstStyle/>
          <a:p>
            <a:r>
              <a:rPr lang="en-US"/>
              <a:t>Click to edit Master title style</a:t>
            </a:r>
            <a:endParaRPr lang="en-HK"/>
          </a:p>
        </p:txBody>
      </p:sp>
      <p:sp>
        <p:nvSpPr>
          <p:cNvPr id="3" name="Content Placeholder 2">
            <a:extLst>
              <a:ext uri="{FF2B5EF4-FFF2-40B4-BE49-F238E27FC236}">
                <a16:creationId xmlns:a16="http://schemas.microsoft.com/office/drawing/2014/main" id="{04423309-0B2F-3067-AF0D-B3DC91B6673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HK"/>
          </a:p>
        </p:txBody>
      </p:sp>
      <p:sp>
        <p:nvSpPr>
          <p:cNvPr id="4" name="Content Placeholder 3">
            <a:extLst>
              <a:ext uri="{FF2B5EF4-FFF2-40B4-BE49-F238E27FC236}">
                <a16:creationId xmlns:a16="http://schemas.microsoft.com/office/drawing/2014/main" id="{D42331CD-2BBE-A4B3-A4C5-7445AB91FC9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HK"/>
          </a:p>
        </p:txBody>
      </p:sp>
      <p:sp>
        <p:nvSpPr>
          <p:cNvPr id="5" name="Date Placeholder 4">
            <a:extLst>
              <a:ext uri="{FF2B5EF4-FFF2-40B4-BE49-F238E27FC236}">
                <a16:creationId xmlns:a16="http://schemas.microsoft.com/office/drawing/2014/main" id="{FE9B5360-FABD-A777-7178-7BBDC28AC6C7}"/>
              </a:ext>
            </a:extLst>
          </p:cNvPr>
          <p:cNvSpPr>
            <a:spLocks noGrp="1"/>
          </p:cNvSpPr>
          <p:nvPr>
            <p:ph type="dt" sz="half" idx="10"/>
          </p:nvPr>
        </p:nvSpPr>
        <p:spPr/>
        <p:txBody>
          <a:bodyPr/>
          <a:lstStyle/>
          <a:p>
            <a:fld id="{B1E43DA7-13EE-46EF-839F-C243A097759E}" type="datetimeFigureOut">
              <a:rPr lang="en-HK" smtClean="0"/>
              <a:t>13/1/2026</a:t>
            </a:fld>
            <a:endParaRPr lang="en-HK"/>
          </a:p>
        </p:txBody>
      </p:sp>
      <p:sp>
        <p:nvSpPr>
          <p:cNvPr id="6" name="Footer Placeholder 5">
            <a:extLst>
              <a:ext uri="{FF2B5EF4-FFF2-40B4-BE49-F238E27FC236}">
                <a16:creationId xmlns:a16="http://schemas.microsoft.com/office/drawing/2014/main" id="{AD02AC80-2756-FD8B-3DF6-47024B66E3F4}"/>
              </a:ext>
            </a:extLst>
          </p:cNvPr>
          <p:cNvSpPr>
            <a:spLocks noGrp="1"/>
          </p:cNvSpPr>
          <p:nvPr>
            <p:ph type="ftr" sz="quarter" idx="11"/>
          </p:nvPr>
        </p:nvSpPr>
        <p:spPr/>
        <p:txBody>
          <a:bodyPr/>
          <a:lstStyle/>
          <a:p>
            <a:endParaRPr lang="en-HK"/>
          </a:p>
        </p:txBody>
      </p:sp>
      <p:sp>
        <p:nvSpPr>
          <p:cNvPr id="7" name="Slide Number Placeholder 6">
            <a:extLst>
              <a:ext uri="{FF2B5EF4-FFF2-40B4-BE49-F238E27FC236}">
                <a16:creationId xmlns:a16="http://schemas.microsoft.com/office/drawing/2014/main" id="{8BB0651B-C8D3-04DE-FC89-DA19EAEFE3B9}"/>
              </a:ext>
            </a:extLst>
          </p:cNvPr>
          <p:cNvSpPr>
            <a:spLocks noGrp="1"/>
          </p:cNvSpPr>
          <p:nvPr>
            <p:ph type="sldNum" sz="quarter" idx="12"/>
          </p:nvPr>
        </p:nvSpPr>
        <p:spPr/>
        <p:txBody>
          <a:bodyPr/>
          <a:lstStyle/>
          <a:p>
            <a:fld id="{10532715-1D37-4DAA-AFC0-21EF3BB41F69}" type="slidenum">
              <a:rPr lang="en-HK" smtClean="0"/>
              <a:t>‹#›</a:t>
            </a:fld>
            <a:endParaRPr lang="en-HK"/>
          </a:p>
        </p:txBody>
      </p:sp>
    </p:spTree>
    <p:extLst>
      <p:ext uri="{BB962C8B-B14F-4D97-AF65-F5344CB8AC3E}">
        <p14:creationId xmlns:p14="http://schemas.microsoft.com/office/powerpoint/2010/main" val="661639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D85F0D-76F2-8CCA-063A-1CB679A7C15B}"/>
              </a:ext>
            </a:extLst>
          </p:cNvPr>
          <p:cNvSpPr>
            <a:spLocks noGrp="1"/>
          </p:cNvSpPr>
          <p:nvPr>
            <p:ph type="title"/>
          </p:nvPr>
        </p:nvSpPr>
        <p:spPr>
          <a:xfrm>
            <a:off x="839788" y="365125"/>
            <a:ext cx="10515600" cy="1325563"/>
          </a:xfrm>
        </p:spPr>
        <p:txBody>
          <a:bodyPr/>
          <a:lstStyle/>
          <a:p>
            <a:r>
              <a:rPr lang="en-US"/>
              <a:t>Click to edit Master title style</a:t>
            </a:r>
            <a:endParaRPr lang="en-HK"/>
          </a:p>
        </p:txBody>
      </p:sp>
      <p:sp>
        <p:nvSpPr>
          <p:cNvPr id="3" name="Text Placeholder 2">
            <a:extLst>
              <a:ext uri="{FF2B5EF4-FFF2-40B4-BE49-F238E27FC236}">
                <a16:creationId xmlns:a16="http://schemas.microsoft.com/office/drawing/2014/main" id="{95EF8881-17A4-B3E2-3143-92792007D5A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620D18D-7687-96B7-68F3-483E9C9AE8B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HK"/>
          </a:p>
        </p:txBody>
      </p:sp>
      <p:sp>
        <p:nvSpPr>
          <p:cNvPr id="5" name="Text Placeholder 4">
            <a:extLst>
              <a:ext uri="{FF2B5EF4-FFF2-40B4-BE49-F238E27FC236}">
                <a16:creationId xmlns:a16="http://schemas.microsoft.com/office/drawing/2014/main" id="{CADEC67E-2C7E-4A42-59C6-1F42D71CCAE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7E793BE-14B1-2D0D-25D1-44686DF4569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HK"/>
          </a:p>
        </p:txBody>
      </p:sp>
      <p:sp>
        <p:nvSpPr>
          <p:cNvPr id="7" name="Date Placeholder 6">
            <a:extLst>
              <a:ext uri="{FF2B5EF4-FFF2-40B4-BE49-F238E27FC236}">
                <a16:creationId xmlns:a16="http://schemas.microsoft.com/office/drawing/2014/main" id="{CA7FAD5E-28B0-189C-DA49-5118B11E535C}"/>
              </a:ext>
            </a:extLst>
          </p:cNvPr>
          <p:cNvSpPr>
            <a:spLocks noGrp="1"/>
          </p:cNvSpPr>
          <p:nvPr>
            <p:ph type="dt" sz="half" idx="10"/>
          </p:nvPr>
        </p:nvSpPr>
        <p:spPr/>
        <p:txBody>
          <a:bodyPr/>
          <a:lstStyle/>
          <a:p>
            <a:fld id="{B1E43DA7-13EE-46EF-839F-C243A097759E}" type="datetimeFigureOut">
              <a:rPr lang="en-HK" smtClean="0"/>
              <a:t>13/1/2026</a:t>
            </a:fld>
            <a:endParaRPr lang="en-HK"/>
          </a:p>
        </p:txBody>
      </p:sp>
      <p:sp>
        <p:nvSpPr>
          <p:cNvPr id="8" name="Footer Placeholder 7">
            <a:extLst>
              <a:ext uri="{FF2B5EF4-FFF2-40B4-BE49-F238E27FC236}">
                <a16:creationId xmlns:a16="http://schemas.microsoft.com/office/drawing/2014/main" id="{885B9C3E-9974-6A08-8347-5E7DCE7778FB}"/>
              </a:ext>
            </a:extLst>
          </p:cNvPr>
          <p:cNvSpPr>
            <a:spLocks noGrp="1"/>
          </p:cNvSpPr>
          <p:nvPr>
            <p:ph type="ftr" sz="quarter" idx="11"/>
          </p:nvPr>
        </p:nvSpPr>
        <p:spPr/>
        <p:txBody>
          <a:bodyPr/>
          <a:lstStyle/>
          <a:p>
            <a:endParaRPr lang="en-HK"/>
          </a:p>
        </p:txBody>
      </p:sp>
      <p:sp>
        <p:nvSpPr>
          <p:cNvPr id="9" name="Slide Number Placeholder 8">
            <a:extLst>
              <a:ext uri="{FF2B5EF4-FFF2-40B4-BE49-F238E27FC236}">
                <a16:creationId xmlns:a16="http://schemas.microsoft.com/office/drawing/2014/main" id="{2BDDF3C3-8CE0-A635-0D05-E66479E57EFE}"/>
              </a:ext>
            </a:extLst>
          </p:cNvPr>
          <p:cNvSpPr>
            <a:spLocks noGrp="1"/>
          </p:cNvSpPr>
          <p:nvPr>
            <p:ph type="sldNum" sz="quarter" idx="12"/>
          </p:nvPr>
        </p:nvSpPr>
        <p:spPr/>
        <p:txBody>
          <a:bodyPr/>
          <a:lstStyle/>
          <a:p>
            <a:fld id="{10532715-1D37-4DAA-AFC0-21EF3BB41F69}" type="slidenum">
              <a:rPr lang="en-HK" smtClean="0"/>
              <a:t>‹#›</a:t>
            </a:fld>
            <a:endParaRPr lang="en-HK"/>
          </a:p>
        </p:txBody>
      </p:sp>
    </p:spTree>
    <p:extLst>
      <p:ext uri="{BB962C8B-B14F-4D97-AF65-F5344CB8AC3E}">
        <p14:creationId xmlns:p14="http://schemas.microsoft.com/office/powerpoint/2010/main" val="1565758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731610-B8F1-7869-B93C-4C47CAE32F93}"/>
              </a:ext>
            </a:extLst>
          </p:cNvPr>
          <p:cNvSpPr>
            <a:spLocks noGrp="1"/>
          </p:cNvSpPr>
          <p:nvPr>
            <p:ph type="title"/>
          </p:nvPr>
        </p:nvSpPr>
        <p:spPr/>
        <p:txBody>
          <a:bodyPr/>
          <a:lstStyle/>
          <a:p>
            <a:r>
              <a:rPr lang="en-US"/>
              <a:t>Click to edit Master title style</a:t>
            </a:r>
            <a:endParaRPr lang="en-HK"/>
          </a:p>
        </p:txBody>
      </p:sp>
      <p:sp>
        <p:nvSpPr>
          <p:cNvPr id="3" name="Date Placeholder 2">
            <a:extLst>
              <a:ext uri="{FF2B5EF4-FFF2-40B4-BE49-F238E27FC236}">
                <a16:creationId xmlns:a16="http://schemas.microsoft.com/office/drawing/2014/main" id="{6F034335-01D0-8F60-CC05-C8B8465E5D6C}"/>
              </a:ext>
            </a:extLst>
          </p:cNvPr>
          <p:cNvSpPr>
            <a:spLocks noGrp="1"/>
          </p:cNvSpPr>
          <p:nvPr>
            <p:ph type="dt" sz="half" idx="10"/>
          </p:nvPr>
        </p:nvSpPr>
        <p:spPr/>
        <p:txBody>
          <a:bodyPr/>
          <a:lstStyle/>
          <a:p>
            <a:fld id="{B1E43DA7-13EE-46EF-839F-C243A097759E}" type="datetimeFigureOut">
              <a:rPr lang="en-HK" smtClean="0"/>
              <a:t>13/1/2026</a:t>
            </a:fld>
            <a:endParaRPr lang="en-HK"/>
          </a:p>
        </p:txBody>
      </p:sp>
      <p:sp>
        <p:nvSpPr>
          <p:cNvPr id="4" name="Footer Placeholder 3">
            <a:extLst>
              <a:ext uri="{FF2B5EF4-FFF2-40B4-BE49-F238E27FC236}">
                <a16:creationId xmlns:a16="http://schemas.microsoft.com/office/drawing/2014/main" id="{6BE7122D-20CC-9453-8678-D73E60DB52C8}"/>
              </a:ext>
            </a:extLst>
          </p:cNvPr>
          <p:cNvSpPr>
            <a:spLocks noGrp="1"/>
          </p:cNvSpPr>
          <p:nvPr>
            <p:ph type="ftr" sz="quarter" idx="11"/>
          </p:nvPr>
        </p:nvSpPr>
        <p:spPr/>
        <p:txBody>
          <a:bodyPr/>
          <a:lstStyle/>
          <a:p>
            <a:endParaRPr lang="en-HK"/>
          </a:p>
        </p:txBody>
      </p:sp>
      <p:sp>
        <p:nvSpPr>
          <p:cNvPr id="5" name="Slide Number Placeholder 4">
            <a:extLst>
              <a:ext uri="{FF2B5EF4-FFF2-40B4-BE49-F238E27FC236}">
                <a16:creationId xmlns:a16="http://schemas.microsoft.com/office/drawing/2014/main" id="{62CB6829-781F-7E6B-7761-7D625FF4B8EC}"/>
              </a:ext>
            </a:extLst>
          </p:cNvPr>
          <p:cNvSpPr>
            <a:spLocks noGrp="1"/>
          </p:cNvSpPr>
          <p:nvPr>
            <p:ph type="sldNum" sz="quarter" idx="12"/>
          </p:nvPr>
        </p:nvSpPr>
        <p:spPr/>
        <p:txBody>
          <a:bodyPr/>
          <a:lstStyle/>
          <a:p>
            <a:fld id="{10532715-1D37-4DAA-AFC0-21EF3BB41F69}" type="slidenum">
              <a:rPr lang="en-HK" smtClean="0"/>
              <a:t>‹#›</a:t>
            </a:fld>
            <a:endParaRPr lang="en-HK"/>
          </a:p>
        </p:txBody>
      </p:sp>
    </p:spTree>
    <p:extLst>
      <p:ext uri="{BB962C8B-B14F-4D97-AF65-F5344CB8AC3E}">
        <p14:creationId xmlns:p14="http://schemas.microsoft.com/office/powerpoint/2010/main" val="42868020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53049AD-3FDF-91CB-615A-5BE0898A24D7}"/>
              </a:ext>
            </a:extLst>
          </p:cNvPr>
          <p:cNvSpPr>
            <a:spLocks noGrp="1"/>
          </p:cNvSpPr>
          <p:nvPr>
            <p:ph type="dt" sz="half" idx="10"/>
          </p:nvPr>
        </p:nvSpPr>
        <p:spPr/>
        <p:txBody>
          <a:bodyPr/>
          <a:lstStyle/>
          <a:p>
            <a:fld id="{B1E43DA7-13EE-46EF-839F-C243A097759E}" type="datetimeFigureOut">
              <a:rPr lang="en-HK" smtClean="0"/>
              <a:t>13/1/2026</a:t>
            </a:fld>
            <a:endParaRPr lang="en-HK"/>
          </a:p>
        </p:txBody>
      </p:sp>
      <p:sp>
        <p:nvSpPr>
          <p:cNvPr id="3" name="Footer Placeholder 2">
            <a:extLst>
              <a:ext uri="{FF2B5EF4-FFF2-40B4-BE49-F238E27FC236}">
                <a16:creationId xmlns:a16="http://schemas.microsoft.com/office/drawing/2014/main" id="{4FC6DCAC-C44A-1B4D-E903-515A44E4493F}"/>
              </a:ext>
            </a:extLst>
          </p:cNvPr>
          <p:cNvSpPr>
            <a:spLocks noGrp="1"/>
          </p:cNvSpPr>
          <p:nvPr>
            <p:ph type="ftr" sz="quarter" idx="11"/>
          </p:nvPr>
        </p:nvSpPr>
        <p:spPr/>
        <p:txBody>
          <a:bodyPr/>
          <a:lstStyle/>
          <a:p>
            <a:endParaRPr lang="en-HK"/>
          </a:p>
        </p:txBody>
      </p:sp>
      <p:sp>
        <p:nvSpPr>
          <p:cNvPr id="4" name="Slide Number Placeholder 3">
            <a:extLst>
              <a:ext uri="{FF2B5EF4-FFF2-40B4-BE49-F238E27FC236}">
                <a16:creationId xmlns:a16="http://schemas.microsoft.com/office/drawing/2014/main" id="{9DA77452-598E-9F66-0C51-6D3838707AED}"/>
              </a:ext>
            </a:extLst>
          </p:cNvPr>
          <p:cNvSpPr>
            <a:spLocks noGrp="1"/>
          </p:cNvSpPr>
          <p:nvPr>
            <p:ph type="sldNum" sz="quarter" idx="12"/>
          </p:nvPr>
        </p:nvSpPr>
        <p:spPr/>
        <p:txBody>
          <a:bodyPr/>
          <a:lstStyle/>
          <a:p>
            <a:fld id="{10532715-1D37-4DAA-AFC0-21EF3BB41F69}" type="slidenum">
              <a:rPr lang="en-HK" smtClean="0"/>
              <a:t>‹#›</a:t>
            </a:fld>
            <a:endParaRPr lang="en-HK"/>
          </a:p>
        </p:txBody>
      </p:sp>
    </p:spTree>
    <p:extLst>
      <p:ext uri="{BB962C8B-B14F-4D97-AF65-F5344CB8AC3E}">
        <p14:creationId xmlns:p14="http://schemas.microsoft.com/office/powerpoint/2010/main" val="15463770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58811A-3DE9-4D45-A9B2-FDFD205E33E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HK"/>
          </a:p>
        </p:txBody>
      </p:sp>
      <p:sp>
        <p:nvSpPr>
          <p:cNvPr id="3" name="Content Placeholder 2">
            <a:extLst>
              <a:ext uri="{FF2B5EF4-FFF2-40B4-BE49-F238E27FC236}">
                <a16:creationId xmlns:a16="http://schemas.microsoft.com/office/drawing/2014/main" id="{CB8F13A3-264B-254A-A6BC-B2154CC71CE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HK"/>
          </a:p>
        </p:txBody>
      </p:sp>
      <p:sp>
        <p:nvSpPr>
          <p:cNvPr id="4" name="Text Placeholder 3">
            <a:extLst>
              <a:ext uri="{FF2B5EF4-FFF2-40B4-BE49-F238E27FC236}">
                <a16:creationId xmlns:a16="http://schemas.microsoft.com/office/drawing/2014/main" id="{619EB761-705F-A9A4-1D84-9A343521949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F232366-0E01-74FE-C658-9E92D57F931C}"/>
              </a:ext>
            </a:extLst>
          </p:cNvPr>
          <p:cNvSpPr>
            <a:spLocks noGrp="1"/>
          </p:cNvSpPr>
          <p:nvPr>
            <p:ph type="dt" sz="half" idx="10"/>
          </p:nvPr>
        </p:nvSpPr>
        <p:spPr/>
        <p:txBody>
          <a:bodyPr/>
          <a:lstStyle/>
          <a:p>
            <a:fld id="{B1E43DA7-13EE-46EF-839F-C243A097759E}" type="datetimeFigureOut">
              <a:rPr lang="en-HK" smtClean="0"/>
              <a:t>13/1/2026</a:t>
            </a:fld>
            <a:endParaRPr lang="en-HK"/>
          </a:p>
        </p:txBody>
      </p:sp>
      <p:sp>
        <p:nvSpPr>
          <p:cNvPr id="6" name="Footer Placeholder 5">
            <a:extLst>
              <a:ext uri="{FF2B5EF4-FFF2-40B4-BE49-F238E27FC236}">
                <a16:creationId xmlns:a16="http://schemas.microsoft.com/office/drawing/2014/main" id="{D915F83F-CCC7-137A-4199-31D942207E61}"/>
              </a:ext>
            </a:extLst>
          </p:cNvPr>
          <p:cNvSpPr>
            <a:spLocks noGrp="1"/>
          </p:cNvSpPr>
          <p:nvPr>
            <p:ph type="ftr" sz="quarter" idx="11"/>
          </p:nvPr>
        </p:nvSpPr>
        <p:spPr/>
        <p:txBody>
          <a:bodyPr/>
          <a:lstStyle/>
          <a:p>
            <a:endParaRPr lang="en-HK"/>
          </a:p>
        </p:txBody>
      </p:sp>
      <p:sp>
        <p:nvSpPr>
          <p:cNvPr id="7" name="Slide Number Placeholder 6">
            <a:extLst>
              <a:ext uri="{FF2B5EF4-FFF2-40B4-BE49-F238E27FC236}">
                <a16:creationId xmlns:a16="http://schemas.microsoft.com/office/drawing/2014/main" id="{E1BEA144-15B7-813F-DABA-4F819489FCDF}"/>
              </a:ext>
            </a:extLst>
          </p:cNvPr>
          <p:cNvSpPr>
            <a:spLocks noGrp="1"/>
          </p:cNvSpPr>
          <p:nvPr>
            <p:ph type="sldNum" sz="quarter" idx="12"/>
          </p:nvPr>
        </p:nvSpPr>
        <p:spPr/>
        <p:txBody>
          <a:bodyPr/>
          <a:lstStyle/>
          <a:p>
            <a:fld id="{10532715-1D37-4DAA-AFC0-21EF3BB41F69}" type="slidenum">
              <a:rPr lang="en-HK" smtClean="0"/>
              <a:t>‹#›</a:t>
            </a:fld>
            <a:endParaRPr lang="en-HK"/>
          </a:p>
        </p:txBody>
      </p:sp>
    </p:spTree>
    <p:extLst>
      <p:ext uri="{BB962C8B-B14F-4D97-AF65-F5344CB8AC3E}">
        <p14:creationId xmlns:p14="http://schemas.microsoft.com/office/powerpoint/2010/main" val="3813637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5F764F-4949-F22D-FFD2-B5CC12D3580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HK"/>
          </a:p>
        </p:txBody>
      </p:sp>
      <p:sp>
        <p:nvSpPr>
          <p:cNvPr id="3" name="Picture Placeholder 2">
            <a:extLst>
              <a:ext uri="{FF2B5EF4-FFF2-40B4-BE49-F238E27FC236}">
                <a16:creationId xmlns:a16="http://schemas.microsoft.com/office/drawing/2014/main" id="{E682EFAF-A61B-1BAC-AD4F-55BF883F21C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HK"/>
          </a:p>
        </p:txBody>
      </p:sp>
      <p:sp>
        <p:nvSpPr>
          <p:cNvPr id="4" name="Text Placeholder 3">
            <a:extLst>
              <a:ext uri="{FF2B5EF4-FFF2-40B4-BE49-F238E27FC236}">
                <a16:creationId xmlns:a16="http://schemas.microsoft.com/office/drawing/2014/main" id="{FBF726CF-E88C-B32B-6651-0FF7B697AF4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194367E-4CC0-3F61-EEC2-788C855A5628}"/>
              </a:ext>
            </a:extLst>
          </p:cNvPr>
          <p:cNvSpPr>
            <a:spLocks noGrp="1"/>
          </p:cNvSpPr>
          <p:nvPr>
            <p:ph type="dt" sz="half" idx="10"/>
          </p:nvPr>
        </p:nvSpPr>
        <p:spPr/>
        <p:txBody>
          <a:bodyPr/>
          <a:lstStyle/>
          <a:p>
            <a:fld id="{B1E43DA7-13EE-46EF-839F-C243A097759E}" type="datetimeFigureOut">
              <a:rPr lang="en-HK" smtClean="0"/>
              <a:t>13/1/2026</a:t>
            </a:fld>
            <a:endParaRPr lang="en-HK"/>
          </a:p>
        </p:txBody>
      </p:sp>
      <p:sp>
        <p:nvSpPr>
          <p:cNvPr id="6" name="Footer Placeholder 5">
            <a:extLst>
              <a:ext uri="{FF2B5EF4-FFF2-40B4-BE49-F238E27FC236}">
                <a16:creationId xmlns:a16="http://schemas.microsoft.com/office/drawing/2014/main" id="{E98BED3F-AC4E-00FF-27EE-027B08C74E07}"/>
              </a:ext>
            </a:extLst>
          </p:cNvPr>
          <p:cNvSpPr>
            <a:spLocks noGrp="1"/>
          </p:cNvSpPr>
          <p:nvPr>
            <p:ph type="ftr" sz="quarter" idx="11"/>
          </p:nvPr>
        </p:nvSpPr>
        <p:spPr/>
        <p:txBody>
          <a:bodyPr/>
          <a:lstStyle/>
          <a:p>
            <a:endParaRPr lang="en-HK"/>
          </a:p>
        </p:txBody>
      </p:sp>
      <p:sp>
        <p:nvSpPr>
          <p:cNvPr id="7" name="Slide Number Placeholder 6">
            <a:extLst>
              <a:ext uri="{FF2B5EF4-FFF2-40B4-BE49-F238E27FC236}">
                <a16:creationId xmlns:a16="http://schemas.microsoft.com/office/drawing/2014/main" id="{DDFB6D99-356F-BA16-5568-3AEFBCF20237}"/>
              </a:ext>
            </a:extLst>
          </p:cNvPr>
          <p:cNvSpPr>
            <a:spLocks noGrp="1"/>
          </p:cNvSpPr>
          <p:nvPr>
            <p:ph type="sldNum" sz="quarter" idx="12"/>
          </p:nvPr>
        </p:nvSpPr>
        <p:spPr/>
        <p:txBody>
          <a:bodyPr/>
          <a:lstStyle/>
          <a:p>
            <a:fld id="{10532715-1D37-4DAA-AFC0-21EF3BB41F69}" type="slidenum">
              <a:rPr lang="en-HK" smtClean="0"/>
              <a:t>‹#›</a:t>
            </a:fld>
            <a:endParaRPr lang="en-HK"/>
          </a:p>
        </p:txBody>
      </p:sp>
    </p:spTree>
    <p:extLst>
      <p:ext uri="{BB962C8B-B14F-4D97-AF65-F5344CB8AC3E}">
        <p14:creationId xmlns:p14="http://schemas.microsoft.com/office/powerpoint/2010/main" val="24693595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33F5EA8-4D29-5493-D512-1C211BAE0F7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HK"/>
          </a:p>
        </p:txBody>
      </p:sp>
      <p:sp>
        <p:nvSpPr>
          <p:cNvPr id="3" name="Text Placeholder 2">
            <a:extLst>
              <a:ext uri="{FF2B5EF4-FFF2-40B4-BE49-F238E27FC236}">
                <a16:creationId xmlns:a16="http://schemas.microsoft.com/office/drawing/2014/main" id="{92D584F5-6984-C96A-05AC-73886AC5855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HK"/>
          </a:p>
        </p:txBody>
      </p:sp>
      <p:sp>
        <p:nvSpPr>
          <p:cNvPr id="4" name="Date Placeholder 3">
            <a:extLst>
              <a:ext uri="{FF2B5EF4-FFF2-40B4-BE49-F238E27FC236}">
                <a16:creationId xmlns:a16="http://schemas.microsoft.com/office/drawing/2014/main" id="{53DA6E3D-21EA-FD4F-54A6-0750D02A0C2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E43DA7-13EE-46EF-839F-C243A097759E}" type="datetimeFigureOut">
              <a:rPr lang="en-HK" smtClean="0"/>
              <a:t>13/1/2026</a:t>
            </a:fld>
            <a:endParaRPr lang="en-HK"/>
          </a:p>
        </p:txBody>
      </p:sp>
      <p:sp>
        <p:nvSpPr>
          <p:cNvPr id="5" name="Footer Placeholder 4">
            <a:extLst>
              <a:ext uri="{FF2B5EF4-FFF2-40B4-BE49-F238E27FC236}">
                <a16:creationId xmlns:a16="http://schemas.microsoft.com/office/drawing/2014/main" id="{46E24FA3-15BA-51C3-4EF6-66E6C839775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HK"/>
          </a:p>
        </p:txBody>
      </p:sp>
      <p:sp>
        <p:nvSpPr>
          <p:cNvPr id="6" name="Slide Number Placeholder 5">
            <a:extLst>
              <a:ext uri="{FF2B5EF4-FFF2-40B4-BE49-F238E27FC236}">
                <a16:creationId xmlns:a16="http://schemas.microsoft.com/office/drawing/2014/main" id="{20ED7AB5-D1BB-346E-4A76-F427F28D7BB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532715-1D37-4DAA-AFC0-21EF3BB41F69}" type="slidenum">
              <a:rPr lang="en-HK" smtClean="0"/>
              <a:t>‹#›</a:t>
            </a:fld>
            <a:endParaRPr lang="en-HK"/>
          </a:p>
        </p:txBody>
      </p:sp>
    </p:spTree>
    <p:extLst>
      <p:ext uri="{BB962C8B-B14F-4D97-AF65-F5344CB8AC3E}">
        <p14:creationId xmlns:p14="http://schemas.microsoft.com/office/powerpoint/2010/main" val="40917816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168DC921-2D34-CC16-8760-3B94AC493216}"/>
              </a:ext>
            </a:extLst>
          </p:cNvPr>
          <p:cNvSpPr>
            <a:spLocks noGrp="1"/>
          </p:cNvSpPr>
          <p:nvPr>
            <p:ph type="subTitle" idx="1"/>
          </p:nvPr>
        </p:nvSpPr>
        <p:spPr>
          <a:xfrm>
            <a:off x="1621654" y="5697168"/>
            <a:ext cx="9144000" cy="1655762"/>
          </a:xfrm>
        </p:spPr>
        <p:txBody>
          <a:bodyPr>
            <a:normAutofit/>
          </a:bodyPr>
          <a:lstStyle/>
          <a:p>
            <a:r>
              <a:rPr lang="en-HK" sz="2800" b="1" dirty="0">
                <a:solidFill>
                  <a:schemeClr val="accent1">
                    <a:lumMod val="50000"/>
                  </a:schemeClr>
                </a:solidFill>
                <a:latin typeface="Helvetica CE 45 Light"/>
              </a:rPr>
              <a:t>Core Submission Template </a:t>
            </a:r>
          </a:p>
          <a:p>
            <a:r>
              <a:rPr lang="en-HK" sz="2800" b="1" dirty="0">
                <a:solidFill>
                  <a:srgbClr val="002060"/>
                </a:solidFill>
              </a:rPr>
              <a:t>Event Team of the Year (Agency)/(Brand)</a:t>
            </a:r>
            <a:endParaRPr lang="en-HK" sz="2800" b="1" dirty="0">
              <a:solidFill>
                <a:schemeClr val="accent1">
                  <a:lumMod val="50000"/>
                </a:schemeClr>
              </a:solidFill>
              <a:latin typeface="Helvetica CE 45 Light"/>
            </a:endParaRPr>
          </a:p>
        </p:txBody>
      </p:sp>
    </p:spTree>
    <p:extLst>
      <p:ext uri="{BB962C8B-B14F-4D97-AF65-F5344CB8AC3E}">
        <p14:creationId xmlns:p14="http://schemas.microsoft.com/office/powerpoint/2010/main" val="41689057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4E8193F0-8405-8D5D-7790-22FADDF0BD78}"/>
              </a:ext>
            </a:extLst>
          </p:cNvPr>
          <p:cNvSpPr txBox="1"/>
          <p:nvPr/>
        </p:nvSpPr>
        <p:spPr>
          <a:xfrm>
            <a:off x="6163235" y="2840138"/>
            <a:ext cx="5181600" cy="3139321"/>
          </a:xfrm>
          <a:prstGeom prst="rect">
            <a:avLst/>
          </a:prstGeom>
          <a:noFill/>
        </p:spPr>
        <p:txBody>
          <a:bodyPr wrap="square">
            <a:spAutoFit/>
          </a:bodyPr>
          <a:lstStyle/>
          <a:p>
            <a:r>
              <a:rPr lang="en-HK" b="1" dirty="0"/>
              <a:t>37. Event Team of the Year (Brand)</a:t>
            </a:r>
          </a:p>
          <a:p>
            <a:endParaRPr lang="en-HK" dirty="0"/>
          </a:p>
          <a:p>
            <a:r>
              <a:rPr lang="en-HK" dirty="0"/>
              <a:t>• Outstanding achievement in marketing campaigns and event project management</a:t>
            </a:r>
          </a:p>
          <a:p>
            <a:r>
              <a:rPr lang="en-HK" dirty="0"/>
              <a:t>• Creativity and innovation</a:t>
            </a:r>
          </a:p>
          <a:p>
            <a:r>
              <a:rPr lang="en-HK" dirty="0"/>
              <a:t>• Strategic thinking</a:t>
            </a:r>
          </a:p>
          <a:p>
            <a:r>
              <a:rPr lang="en-HK" dirty="0"/>
              <a:t>• Excellent execution</a:t>
            </a:r>
          </a:p>
          <a:p>
            <a:r>
              <a:rPr lang="en-HK" dirty="0"/>
              <a:t>• Successful against objectives / KPIs</a:t>
            </a:r>
          </a:p>
          <a:p>
            <a:r>
              <a:rPr lang="en-HK" dirty="0"/>
              <a:t>• Any other exceptional achievements or work that especially merits this award. </a:t>
            </a:r>
            <a:r>
              <a:rPr lang="en-US" dirty="0"/>
              <a:t>Manager / agency</a:t>
            </a:r>
          </a:p>
          <a:p>
            <a:r>
              <a:rPr lang="en-US" dirty="0"/>
              <a:t>testimonials are welcomed.</a:t>
            </a:r>
            <a:endParaRPr lang="en-HK" dirty="0"/>
          </a:p>
        </p:txBody>
      </p:sp>
      <p:sp>
        <p:nvSpPr>
          <p:cNvPr id="10" name="TextBox 9">
            <a:extLst>
              <a:ext uri="{FF2B5EF4-FFF2-40B4-BE49-F238E27FC236}">
                <a16:creationId xmlns:a16="http://schemas.microsoft.com/office/drawing/2014/main" id="{C4ED3A18-1BF6-DC53-AA8D-EFCDD3E230FC}"/>
              </a:ext>
            </a:extLst>
          </p:cNvPr>
          <p:cNvSpPr txBox="1"/>
          <p:nvPr/>
        </p:nvSpPr>
        <p:spPr>
          <a:xfrm>
            <a:off x="134470" y="1674674"/>
            <a:ext cx="12057530" cy="923330"/>
          </a:xfrm>
          <a:prstGeom prst="rect">
            <a:avLst/>
          </a:prstGeom>
          <a:noFill/>
        </p:spPr>
        <p:txBody>
          <a:bodyPr wrap="square">
            <a:spAutoFit/>
          </a:bodyPr>
          <a:lstStyle/>
          <a:p>
            <a:pPr marL="0" indent="0">
              <a:buNone/>
            </a:pPr>
            <a:r>
              <a:rPr lang="en-US" dirty="0">
                <a:cs typeface="Calibri Light" panose="020F0302020204030204" pitchFamily="34" charset="0"/>
              </a:rPr>
              <a:t>Please write a </a:t>
            </a:r>
            <a:r>
              <a:rPr lang="en-US" b="1" dirty="0">
                <a:cs typeface="Calibri Light" panose="020F0302020204030204" pitchFamily="34" charset="0"/>
              </a:rPr>
              <a:t>maximum 2,000 words (total) </a:t>
            </a:r>
            <a:r>
              <a:rPr lang="en-US" dirty="0">
                <a:cs typeface="Calibri Light" panose="020F0302020204030204" pitchFamily="34" charset="0"/>
              </a:rPr>
              <a:t>including evidence to support and address each of the specific category criteria bullet points outlined below. Please ensure all areas mentioned are covered within your submission as the jury will be looking for these details. Each bullet point will hold a maximum potential value of 10 points. </a:t>
            </a:r>
          </a:p>
        </p:txBody>
      </p:sp>
      <p:sp>
        <p:nvSpPr>
          <p:cNvPr id="11" name="TextBox 10">
            <a:extLst>
              <a:ext uri="{FF2B5EF4-FFF2-40B4-BE49-F238E27FC236}">
                <a16:creationId xmlns:a16="http://schemas.microsoft.com/office/drawing/2014/main" id="{70349397-DE2E-B941-A8D1-2D7584C2D9BA}"/>
              </a:ext>
            </a:extLst>
          </p:cNvPr>
          <p:cNvSpPr txBox="1"/>
          <p:nvPr/>
        </p:nvSpPr>
        <p:spPr>
          <a:xfrm>
            <a:off x="277906" y="2840138"/>
            <a:ext cx="5058336" cy="3139321"/>
          </a:xfrm>
          <a:prstGeom prst="rect">
            <a:avLst/>
          </a:prstGeom>
          <a:noFill/>
        </p:spPr>
        <p:txBody>
          <a:bodyPr wrap="square">
            <a:spAutoFit/>
          </a:bodyPr>
          <a:lstStyle/>
          <a:p>
            <a:r>
              <a:rPr lang="en-HK" b="1" dirty="0"/>
              <a:t>36. Event Team of the Year (Agency)</a:t>
            </a:r>
          </a:p>
          <a:p>
            <a:endParaRPr lang="en-HK" dirty="0"/>
          </a:p>
          <a:p>
            <a:r>
              <a:rPr lang="en-HK" dirty="0"/>
              <a:t>• Outstanding achievement in marketing campaigns and event project management</a:t>
            </a:r>
          </a:p>
          <a:p>
            <a:r>
              <a:rPr lang="en-HK" dirty="0"/>
              <a:t>• Creativity and innovation</a:t>
            </a:r>
          </a:p>
          <a:p>
            <a:r>
              <a:rPr lang="en-HK" dirty="0"/>
              <a:t>• Strategic thinking</a:t>
            </a:r>
          </a:p>
          <a:p>
            <a:r>
              <a:rPr lang="en-HK" dirty="0"/>
              <a:t>• Excellent execution</a:t>
            </a:r>
          </a:p>
          <a:p>
            <a:r>
              <a:rPr lang="en-HK" dirty="0"/>
              <a:t>• Successful against objectives / KPIs</a:t>
            </a:r>
          </a:p>
          <a:p>
            <a:r>
              <a:rPr lang="en-HK" dirty="0"/>
              <a:t>• Any other exceptional achievements or work that especially merits this award. Client testimonials are</a:t>
            </a:r>
          </a:p>
          <a:p>
            <a:r>
              <a:rPr lang="en-HK" dirty="0"/>
              <a:t>welcomed.</a:t>
            </a:r>
          </a:p>
        </p:txBody>
      </p:sp>
      <p:sp>
        <p:nvSpPr>
          <p:cNvPr id="12" name="Title 1">
            <a:extLst>
              <a:ext uri="{FF2B5EF4-FFF2-40B4-BE49-F238E27FC236}">
                <a16:creationId xmlns:a16="http://schemas.microsoft.com/office/drawing/2014/main" id="{0BD2B6B5-C5C7-7199-2055-AAC1E82FE133}"/>
              </a:ext>
            </a:extLst>
          </p:cNvPr>
          <p:cNvSpPr txBox="1">
            <a:spLocks/>
          </p:cNvSpPr>
          <p:nvPr/>
        </p:nvSpPr>
        <p:spPr bwMode="auto">
          <a:xfrm>
            <a:off x="9575115" y="1023382"/>
            <a:ext cx="7561262" cy="530225"/>
          </a:xfrm>
          <a:prstGeom prst="rect">
            <a:avLst/>
          </a:prstGeom>
          <a:noFill/>
          <a:ln w="9525">
            <a:noFill/>
            <a:miter lim="800000"/>
            <a:headEnd/>
            <a:tailEnd/>
          </a:ln>
        </p:spPr>
        <p:txBody>
          <a:bodyPr anchor="ctr"/>
          <a:lstStyle/>
          <a:p>
            <a:r>
              <a:rPr kumimoji="0" lang="en-HK" altLang="zh-TW" sz="2500" b="1" dirty="0">
                <a:solidFill>
                  <a:srgbClr val="002060"/>
                </a:solidFill>
                <a:latin typeface="Helvetica CE 45 Light"/>
                <a:cs typeface="Arial" pitchFamily="34" charset="0"/>
              </a:rPr>
              <a:t>Judging Criteria</a:t>
            </a:r>
            <a:endParaRPr kumimoji="0" lang="zh-TW" altLang="en-US" sz="2500" b="1" dirty="0">
              <a:solidFill>
                <a:srgbClr val="002060"/>
              </a:solidFill>
              <a:latin typeface="Helvetica CE 45 Light"/>
              <a:cs typeface="Arial" pitchFamily="34" charset="0"/>
            </a:endParaRPr>
          </a:p>
        </p:txBody>
      </p:sp>
    </p:spTree>
    <p:extLst>
      <p:ext uri="{BB962C8B-B14F-4D97-AF65-F5344CB8AC3E}">
        <p14:creationId xmlns:p14="http://schemas.microsoft.com/office/powerpoint/2010/main" val="4065790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a:extLst>
              <a:ext uri="{FF2B5EF4-FFF2-40B4-BE49-F238E27FC236}">
                <a16:creationId xmlns:a16="http://schemas.microsoft.com/office/drawing/2014/main" id="{8711998F-34D6-E4CA-E89F-11526EE7714C}"/>
              </a:ext>
            </a:extLst>
          </p:cNvPr>
          <p:cNvGraphicFramePr>
            <a:graphicFrameLocks noGrp="1"/>
          </p:cNvGraphicFramePr>
          <p:nvPr>
            <p:extLst>
              <p:ext uri="{D42A27DB-BD31-4B8C-83A1-F6EECF244321}">
                <p14:modId xmlns:p14="http://schemas.microsoft.com/office/powerpoint/2010/main" val="885785684"/>
              </p:ext>
            </p:extLst>
          </p:nvPr>
        </p:nvGraphicFramePr>
        <p:xfrm>
          <a:off x="1246129" y="2887369"/>
          <a:ext cx="9516862" cy="1253997"/>
        </p:xfrm>
        <a:graphic>
          <a:graphicData uri="http://schemas.openxmlformats.org/drawingml/2006/table">
            <a:tbl>
              <a:tblPr firstRow="1" bandRow="1">
                <a:tableStyleId>{5940675A-B579-460E-94D1-54222C63F5DA}</a:tableStyleId>
              </a:tblPr>
              <a:tblGrid>
                <a:gridCol w="4758431">
                  <a:extLst>
                    <a:ext uri="{9D8B030D-6E8A-4147-A177-3AD203B41FA5}">
                      <a16:colId xmlns:a16="http://schemas.microsoft.com/office/drawing/2014/main" val="2767245628"/>
                    </a:ext>
                  </a:extLst>
                </a:gridCol>
                <a:gridCol w="4758431">
                  <a:extLst>
                    <a:ext uri="{9D8B030D-6E8A-4147-A177-3AD203B41FA5}">
                      <a16:colId xmlns:a16="http://schemas.microsoft.com/office/drawing/2014/main" val="4267163680"/>
                    </a:ext>
                  </a:extLst>
                </a:gridCol>
              </a:tblGrid>
              <a:tr h="619455">
                <a:tc>
                  <a:txBody>
                    <a:bodyPr/>
                    <a:lstStyle/>
                    <a:p>
                      <a:r>
                        <a:rPr lang="en-US" altLang="zh-TW" dirty="0">
                          <a:latin typeface="Calibri" pitchFamily="34" charset="0"/>
                        </a:rPr>
                        <a:t>Name of Category (#36-37)</a:t>
                      </a:r>
                    </a:p>
                  </a:txBody>
                  <a:tcPr/>
                </a:tc>
                <a:tc>
                  <a:txBody>
                    <a:bodyPr/>
                    <a:lstStyle/>
                    <a:p>
                      <a:endParaRPr lang="en-HK" dirty="0"/>
                    </a:p>
                  </a:txBody>
                  <a:tcPr/>
                </a:tc>
                <a:extLst>
                  <a:ext uri="{0D108BD9-81ED-4DB2-BD59-A6C34878D82A}">
                    <a16:rowId xmlns:a16="http://schemas.microsoft.com/office/drawing/2014/main" val="18957677"/>
                  </a:ext>
                </a:extLst>
              </a:tr>
              <a:tr h="63454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TW" dirty="0">
                          <a:latin typeface="Calibri" pitchFamily="34" charset="0"/>
                        </a:rPr>
                        <a:t>Name of Brand / Agency </a:t>
                      </a:r>
                      <a:endParaRPr lang="en-GB" altLang="zh-TW" dirty="0">
                        <a:latin typeface="Calibri" pitchFamily="34" charset="0"/>
                      </a:endParaRPr>
                    </a:p>
                  </a:txBody>
                  <a:tcPr/>
                </a:tc>
                <a:tc>
                  <a:txBody>
                    <a:bodyPr/>
                    <a:lstStyle/>
                    <a:p>
                      <a:endParaRPr lang="en-HK" dirty="0"/>
                    </a:p>
                  </a:txBody>
                  <a:tcPr/>
                </a:tc>
                <a:extLst>
                  <a:ext uri="{0D108BD9-81ED-4DB2-BD59-A6C34878D82A}">
                    <a16:rowId xmlns:a16="http://schemas.microsoft.com/office/drawing/2014/main" val="1648552595"/>
                  </a:ext>
                </a:extLst>
              </a:tr>
            </a:tbl>
          </a:graphicData>
        </a:graphic>
      </p:graphicFrame>
      <p:sp>
        <p:nvSpPr>
          <p:cNvPr id="9" name="Title 1">
            <a:extLst>
              <a:ext uri="{FF2B5EF4-FFF2-40B4-BE49-F238E27FC236}">
                <a16:creationId xmlns:a16="http://schemas.microsoft.com/office/drawing/2014/main" id="{D1A619AA-DFA2-616A-71F2-18B97EA1819C}"/>
              </a:ext>
            </a:extLst>
          </p:cNvPr>
          <p:cNvSpPr txBox="1">
            <a:spLocks/>
          </p:cNvSpPr>
          <p:nvPr/>
        </p:nvSpPr>
        <p:spPr bwMode="auto">
          <a:xfrm>
            <a:off x="10105467" y="1015976"/>
            <a:ext cx="7561262" cy="530225"/>
          </a:xfrm>
          <a:prstGeom prst="rect">
            <a:avLst/>
          </a:prstGeom>
          <a:noFill/>
          <a:ln w="9525">
            <a:noFill/>
            <a:miter lim="800000"/>
            <a:headEnd/>
            <a:tailEnd/>
          </a:ln>
        </p:spPr>
        <p:txBody>
          <a:bodyPr anchor="ctr"/>
          <a:lstStyle/>
          <a:p>
            <a:r>
              <a:rPr kumimoji="0" lang="en-US" altLang="zh-TW" sz="2500" b="1" dirty="0">
                <a:solidFill>
                  <a:srgbClr val="002060"/>
                </a:solidFill>
                <a:latin typeface="Helvetica CE 45 Light"/>
                <a:cs typeface="Arial" pitchFamily="34" charset="0"/>
              </a:rPr>
              <a:t>Entry</a:t>
            </a:r>
            <a:r>
              <a:rPr kumimoji="0" lang="en-US" altLang="zh-TW" sz="2500" b="1" dirty="0">
                <a:solidFill>
                  <a:schemeClr val="bg1"/>
                </a:solidFill>
                <a:latin typeface="Helvetica CE 45 Light"/>
                <a:cs typeface="Arial" pitchFamily="34" charset="0"/>
              </a:rPr>
              <a:t> </a:t>
            </a:r>
            <a:r>
              <a:rPr lang="en-US" altLang="zh-TW" sz="2500" b="1" dirty="0">
                <a:solidFill>
                  <a:srgbClr val="002060"/>
                </a:solidFill>
                <a:latin typeface="Helvetica CE 45 Light"/>
                <a:cs typeface="Arial" pitchFamily="34" charset="0"/>
              </a:rPr>
              <a:t>Details</a:t>
            </a:r>
            <a:endParaRPr kumimoji="0" lang="zh-TW" altLang="en-US" sz="2500" b="1" dirty="0">
              <a:solidFill>
                <a:srgbClr val="002060"/>
              </a:solidFill>
              <a:latin typeface="Helvetica CE 45 Light"/>
              <a:cs typeface="Arial" pitchFamily="34" charset="0"/>
            </a:endParaRPr>
          </a:p>
        </p:txBody>
      </p:sp>
      <p:sp>
        <p:nvSpPr>
          <p:cNvPr id="2" name="TextBox 1">
            <a:extLst>
              <a:ext uri="{FF2B5EF4-FFF2-40B4-BE49-F238E27FC236}">
                <a16:creationId xmlns:a16="http://schemas.microsoft.com/office/drawing/2014/main" id="{754DF16F-67D2-A043-A362-9A325D8E2C76}"/>
              </a:ext>
            </a:extLst>
          </p:cNvPr>
          <p:cNvSpPr txBox="1"/>
          <p:nvPr/>
        </p:nvSpPr>
        <p:spPr>
          <a:xfrm>
            <a:off x="1144494" y="4412087"/>
            <a:ext cx="10283496" cy="523220"/>
          </a:xfrm>
          <a:prstGeom prst="rect">
            <a:avLst/>
          </a:prstGeom>
          <a:noFill/>
        </p:spPr>
        <p:txBody>
          <a:bodyPr wrap="square">
            <a:spAutoFit/>
          </a:bodyPr>
          <a:lstStyle/>
          <a:p>
            <a:r>
              <a:rPr lang="en-US" sz="1400" dirty="0">
                <a:cs typeface="Arial" panose="020B0604020202020204" pitchFamily="34" charset="0"/>
              </a:rPr>
              <a:t>* Please take note we will omit Limited, Ltd, Inc, Holdings, </a:t>
            </a:r>
            <a:r>
              <a:rPr lang="en-US" sz="1400" dirty="0" err="1">
                <a:cs typeface="Arial" panose="020B0604020202020204" pitchFamily="34" charset="0"/>
              </a:rPr>
              <a:t>etc</a:t>
            </a:r>
            <a:r>
              <a:rPr lang="en-US" sz="1400" dirty="0">
                <a:cs typeface="Arial" panose="020B0604020202020204" pitchFamily="34" charset="0"/>
              </a:rPr>
              <a:t>, as per our editorial guidelines in all marketing collaterals including trophy.</a:t>
            </a:r>
            <a:endParaRPr lang="en-US" sz="1400" dirty="0"/>
          </a:p>
          <a:p>
            <a:r>
              <a:rPr lang="en-US" sz="1400" dirty="0"/>
              <a:t>* Once you are ready to submit, please save this file as a .pdf version before uploading it. </a:t>
            </a:r>
          </a:p>
        </p:txBody>
      </p:sp>
      <p:sp>
        <p:nvSpPr>
          <p:cNvPr id="3" name="TextBox 2">
            <a:extLst>
              <a:ext uri="{FF2B5EF4-FFF2-40B4-BE49-F238E27FC236}">
                <a16:creationId xmlns:a16="http://schemas.microsoft.com/office/drawing/2014/main" id="{1D10D754-2A49-D81C-4110-DB934B5CBAAE}"/>
              </a:ext>
            </a:extLst>
          </p:cNvPr>
          <p:cNvSpPr txBox="1"/>
          <p:nvPr/>
        </p:nvSpPr>
        <p:spPr>
          <a:xfrm>
            <a:off x="1043910" y="5729248"/>
            <a:ext cx="9921300" cy="523220"/>
          </a:xfrm>
          <a:prstGeom prst="rect">
            <a:avLst/>
          </a:prstGeom>
          <a:noFill/>
        </p:spPr>
        <p:txBody>
          <a:bodyPr wrap="square">
            <a:spAutoFit/>
          </a:bodyPr>
          <a:lstStyle/>
          <a:p>
            <a:r>
              <a:rPr lang="en-HK" sz="1400" dirty="0"/>
              <a:t>ATTENTION: Any specific information or content intended for judging purposes only must be clearly indicated in </a:t>
            </a:r>
            <a:r>
              <a:rPr lang="en-HK" sz="1400" dirty="0">
                <a:solidFill>
                  <a:srgbClr val="FF0000"/>
                </a:solidFill>
              </a:rPr>
              <a:t>Red</a:t>
            </a:r>
            <a:r>
              <a:rPr lang="en-HK" sz="1400" dirty="0"/>
              <a:t>, or </a:t>
            </a:r>
            <a:r>
              <a:rPr lang="en-HK" sz="1400" dirty="0">
                <a:highlight>
                  <a:srgbClr val="FF0000"/>
                </a:highlight>
              </a:rPr>
              <a:t>highlighted</a:t>
            </a:r>
            <a:r>
              <a:rPr lang="en-HK" sz="1400" dirty="0"/>
              <a:t>. Marks will be deducted if the entry submission exceeds the outlined number of words allowed.</a:t>
            </a:r>
          </a:p>
        </p:txBody>
      </p:sp>
    </p:spTree>
    <p:extLst>
      <p:ext uri="{BB962C8B-B14F-4D97-AF65-F5344CB8AC3E}">
        <p14:creationId xmlns:p14="http://schemas.microsoft.com/office/powerpoint/2010/main" val="12698634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82E823-E2EA-1057-D1C5-FB35505451CB}"/>
            </a:ext>
          </a:extLst>
        </p:cNvPr>
        <p:cNvGrpSpPr/>
        <p:nvPr/>
      </p:nvGrpSpPr>
      <p:grpSpPr>
        <a:xfrm>
          <a:off x="0" y="0"/>
          <a:ext cx="0" cy="0"/>
          <a:chOff x="0" y="0"/>
          <a:chExt cx="0" cy="0"/>
        </a:xfrm>
      </p:grpSpPr>
      <p:sp>
        <p:nvSpPr>
          <p:cNvPr id="3" name="TextBox 2">
            <a:extLst>
              <a:ext uri="{FF2B5EF4-FFF2-40B4-BE49-F238E27FC236}">
                <a16:creationId xmlns:a16="http://schemas.microsoft.com/office/drawing/2014/main" id="{4BB6744D-3F93-8D11-285F-ACFFE2AB4219}"/>
              </a:ext>
            </a:extLst>
          </p:cNvPr>
          <p:cNvSpPr txBox="1"/>
          <p:nvPr/>
        </p:nvSpPr>
        <p:spPr>
          <a:xfrm>
            <a:off x="1777540" y="5355029"/>
            <a:ext cx="8834275" cy="954107"/>
          </a:xfrm>
          <a:prstGeom prst="rect">
            <a:avLst/>
          </a:prstGeom>
          <a:noFill/>
        </p:spPr>
        <p:txBody>
          <a:bodyPr wrap="square">
            <a:spAutoFit/>
          </a:bodyPr>
          <a:lstStyle/>
          <a:p>
            <a:pPr algn="ctr">
              <a:defRPr/>
            </a:pPr>
            <a:r>
              <a:rPr lang="en-US" altLang="zh-TW" sz="1400" dirty="0">
                <a:solidFill>
                  <a:srgbClr val="FF0000"/>
                </a:solidFill>
              </a:rPr>
              <a:t>Maximum length of video is </a:t>
            </a:r>
            <a:r>
              <a:rPr lang="en-US" altLang="zh-TW" sz="1400" b="1" dirty="0">
                <a:solidFill>
                  <a:srgbClr val="FF0000"/>
                </a:solidFill>
              </a:rPr>
              <a:t>3 minutes</a:t>
            </a:r>
            <a:r>
              <a:rPr lang="en-US" altLang="zh-TW" sz="1400" dirty="0">
                <a:solidFill>
                  <a:srgbClr val="FF0000"/>
                </a:solidFill>
              </a:rPr>
              <a:t>.</a:t>
            </a:r>
          </a:p>
          <a:p>
            <a:pPr algn="ctr">
              <a:defRPr/>
            </a:pPr>
            <a:r>
              <a:rPr lang="en-US" altLang="zh-TW" sz="1400" b="1" dirty="0">
                <a:solidFill>
                  <a:srgbClr val="FF0000"/>
                </a:solidFill>
              </a:rPr>
              <a:t>Only ONE video (no longer than three minutes) </a:t>
            </a:r>
            <a:r>
              <a:rPr lang="en-US" altLang="zh-TW" sz="1400" dirty="0">
                <a:solidFill>
                  <a:srgbClr val="FF0000"/>
                </a:solidFill>
              </a:rPr>
              <a:t>is accepted for each entry. </a:t>
            </a:r>
          </a:p>
          <a:p>
            <a:pPr algn="ctr">
              <a:defRPr/>
            </a:pPr>
            <a:r>
              <a:rPr lang="en-US" altLang="zh-TW" sz="1400" b="1" dirty="0">
                <a:solidFill>
                  <a:srgbClr val="FF0000"/>
                </a:solidFill>
              </a:rPr>
              <a:t>Extra content will be deleted without notice. </a:t>
            </a:r>
            <a:br>
              <a:rPr lang="en-US" altLang="zh-TW" sz="1400" dirty="0">
                <a:solidFill>
                  <a:srgbClr val="FF0000"/>
                </a:solidFill>
              </a:rPr>
            </a:br>
            <a:r>
              <a:rPr lang="en-US" altLang="zh-TW" sz="1400" dirty="0">
                <a:solidFill>
                  <a:srgbClr val="FF0000"/>
                </a:solidFill>
              </a:rPr>
              <a:t>Please upload your video to YouTube and set the privacy settings to “unlisted”.</a:t>
            </a:r>
            <a:endParaRPr lang="zh-TW" altLang="en-US" sz="1400" dirty="0">
              <a:solidFill>
                <a:srgbClr val="FF0000"/>
              </a:solidFill>
            </a:endParaRPr>
          </a:p>
        </p:txBody>
      </p:sp>
      <p:sp>
        <p:nvSpPr>
          <p:cNvPr id="4" name="Title 1">
            <a:extLst>
              <a:ext uri="{FF2B5EF4-FFF2-40B4-BE49-F238E27FC236}">
                <a16:creationId xmlns:a16="http://schemas.microsoft.com/office/drawing/2014/main" id="{C7CF5AB4-10FC-FE8B-6136-2DB140B6EDF0}"/>
              </a:ext>
            </a:extLst>
          </p:cNvPr>
          <p:cNvSpPr txBox="1">
            <a:spLocks/>
          </p:cNvSpPr>
          <p:nvPr/>
        </p:nvSpPr>
        <p:spPr>
          <a:xfrm>
            <a:off x="1777540" y="1772846"/>
            <a:ext cx="8834276" cy="3582183"/>
          </a:xfrm>
          <a:prstGeom prst="rect">
            <a:avLst/>
          </a:prstGeom>
          <a:ln w="19050">
            <a:solidFill>
              <a:schemeClr val="tx1">
                <a:lumMod val="50000"/>
                <a:lumOff val="50000"/>
                <a:alpha val="95000"/>
              </a:schemeClr>
            </a:solidFill>
          </a:ln>
        </p:spPr>
        <p:txBody>
          <a:bodyPr anchor="ctr"/>
          <a:lstStyle/>
          <a:p>
            <a:pPr algn="ctr" fontAlgn="auto">
              <a:spcAft>
                <a:spcPts val="0"/>
              </a:spcAft>
              <a:defRPr/>
            </a:pPr>
            <a:endParaRPr lang="en-US" altLang="zh-TW" sz="3600" dirty="0">
              <a:latin typeface="+mj-lt"/>
            </a:endParaRPr>
          </a:p>
          <a:p>
            <a:pPr algn="ctr" fontAlgn="auto">
              <a:spcAft>
                <a:spcPts val="0"/>
              </a:spcAft>
              <a:defRPr/>
            </a:pPr>
            <a:endParaRPr lang="en-US" altLang="zh-TW" sz="3600" dirty="0">
              <a:latin typeface="+mj-lt"/>
            </a:endParaRPr>
          </a:p>
          <a:p>
            <a:pPr algn="ctr" fontAlgn="auto">
              <a:spcAft>
                <a:spcPts val="0"/>
              </a:spcAft>
              <a:defRPr/>
            </a:pPr>
            <a:r>
              <a:rPr lang="en-US" altLang="zh-TW" sz="3600" dirty="0"/>
              <a:t>Entry video link</a:t>
            </a:r>
          </a:p>
          <a:p>
            <a:pPr algn="ctr" fontAlgn="auto">
              <a:spcAft>
                <a:spcPts val="0"/>
              </a:spcAft>
              <a:defRPr/>
            </a:pPr>
            <a:r>
              <a:rPr lang="en-US" altLang="zh-TW" sz="1500" dirty="0"/>
              <a:t>(optional but strongly recommended)</a:t>
            </a:r>
          </a:p>
          <a:p>
            <a:pPr algn="ctr" fontAlgn="auto">
              <a:spcAft>
                <a:spcPts val="0"/>
              </a:spcAft>
              <a:defRPr/>
            </a:pPr>
            <a:r>
              <a:rPr lang="en-US" altLang="zh-TW" sz="2000" dirty="0"/>
              <a:t>Password (if any):</a:t>
            </a:r>
          </a:p>
          <a:p>
            <a:pPr algn="ctr" fontAlgn="auto">
              <a:spcAft>
                <a:spcPts val="0"/>
              </a:spcAft>
              <a:defRPr/>
            </a:pPr>
            <a:endParaRPr lang="en-US" altLang="zh-TW" sz="2000" dirty="0">
              <a:latin typeface="+mj-lt"/>
            </a:endParaRPr>
          </a:p>
          <a:p>
            <a:pPr algn="ctr">
              <a:defRPr/>
            </a:pPr>
            <a:br>
              <a:rPr lang="en-US" altLang="zh-TW" sz="2000" dirty="0">
                <a:latin typeface="+mj-lt"/>
              </a:rPr>
            </a:br>
            <a:endParaRPr lang="zh-TW" altLang="en-US" sz="2000" dirty="0">
              <a:latin typeface="+mj-lt"/>
            </a:endParaRPr>
          </a:p>
        </p:txBody>
      </p:sp>
      <p:sp>
        <p:nvSpPr>
          <p:cNvPr id="7" name="Title 1">
            <a:extLst>
              <a:ext uri="{FF2B5EF4-FFF2-40B4-BE49-F238E27FC236}">
                <a16:creationId xmlns:a16="http://schemas.microsoft.com/office/drawing/2014/main" id="{EE97ABEC-3801-E46A-254C-B1F65F5AF457}"/>
              </a:ext>
            </a:extLst>
          </p:cNvPr>
          <p:cNvSpPr txBox="1">
            <a:spLocks/>
          </p:cNvSpPr>
          <p:nvPr/>
        </p:nvSpPr>
        <p:spPr bwMode="auto">
          <a:xfrm>
            <a:off x="10304643" y="1026721"/>
            <a:ext cx="7561262" cy="530225"/>
          </a:xfrm>
          <a:prstGeom prst="rect">
            <a:avLst/>
          </a:prstGeom>
          <a:noFill/>
          <a:ln w="9525">
            <a:noFill/>
            <a:miter lim="800000"/>
            <a:headEnd/>
            <a:tailEnd/>
          </a:ln>
        </p:spPr>
        <p:txBody>
          <a:bodyPr anchor="ctr"/>
          <a:lstStyle/>
          <a:p>
            <a:r>
              <a:rPr kumimoji="0" lang="en-US" altLang="zh-TW" sz="2500" b="1" dirty="0">
                <a:solidFill>
                  <a:srgbClr val="002060"/>
                </a:solidFill>
                <a:latin typeface="Helvetica CE 45 Light"/>
                <a:cs typeface="Arial" pitchFamily="34" charset="0"/>
              </a:rPr>
              <a:t>Entry Video</a:t>
            </a:r>
            <a:endParaRPr kumimoji="0" lang="zh-TW" altLang="en-US" sz="2500" b="1" dirty="0">
              <a:solidFill>
                <a:srgbClr val="002060"/>
              </a:solidFill>
              <a:latin typeface="Helvetica CE 45 Light"/>
              <a:cs typeface="Arial" pitchFamily="34" charset="0"/>
            </a:endParaRPr>
          </a:p>
        </p:txBody>
      </p:sp>
    </p:spTree>
    <p:extLst>
      <p:ext uri="{BB962C8B-B14F-4D97-AF65-F5344CB8AC3E}">
        <p14:creationId xmlns:p14="http://schemas.microsoft.com/office/powerpoint/2010/main" val="36770150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749133-8DD1-43B4-668E-61EE6195749F}"/>
            </a:ext>
          </a:extLst>
        </p:cNvPr>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7990F1BE-D64A-8C4B-1EBB-90647799DAB4}"/>
              </a:ext>
            </a:extLst>
          </p:cNvPr>
          <p:cNvGraphicFramePr>
            <a:graphicFrameLocks noGrp="1"/>
          </p:cNvGraphicFramePr>
          <p:nvPr/>
        </p:nvGraphicFramePr>
        <p:xfrm>
          <a:off x="224061" y="1858607"/>
          <a:ext cx="11839282" cy="4487417"/>
        </p:xfrm>
        <a:graphic>
          <a:graphicData uri="http://schemas.openxmlformats.org/drawingml/2006/table">
            <a:tbl>
              <a:tblPr firstRow="1" bandRow="1">
                <a:tableStyleId>{5C22544A-7EE6-4342-B048-85BDC9FD1C3A}</a:tableStyleId>
              </a:tblPr>
              <a:tblGrid>
                <a:gridCol w="11839282">
                  <a:extLst>
                    <a:ext uri="{9D8B030D-6E8A-4147-A177-3AD203B41FA5}">
                      <a16:colId xmlns:a16="http://schemas.microsoft.com/office/drawing/2014/main" val="20000"/>
                    </a:ext>
                  </a:extLst>
                </a:gridCol>
              </a:tblGrid>
              <a:tr h="448741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TW" altLang="en-US" sz="1600" dirty="0"/>
                    </a:p>
                  </a:txBody>
                  <a:tcPr>
                    <a:lnL w="3175" cap="flat" cmpd="sng" algn="ctr">
                      <a:solidFill>
                        <a:schemeClr val="tx1">
                          <a:lumMod val="50000"/>
                          <a:lumOff val="50000"/>
                        </a:schemeClr>
                      </a:solidFill>
                      <a:prstDash val="solid"/>
                      <a:round/>
                      <a:headEnd type="none" w="med" len="med"/>
                      <a:tailEnd type="none" w="med" len="med"/>
                    </a:lnL>
                    <a:lnR w="3175" cap="flat" cmpd="sng" algn="ctr">
                      <a:solidFill>
                        <a:schemeClr val="tx1">
                          <a:lumMod val="50000"/>
                          <a:lumOff val="50000"/>
                        </a:schemeClr>
                      </a:solidFill>
                      <a:prstDash val="solid"/>
                      <a:round/>
                      <a:headEnd type="none" w="med" len="med"/>
                      <a:tailEnd type="none" w="med" len="med"/>
                    </a:lnR>
                    <a:lnT w="3175" cap="flat" cmpd="sng" algn="ctr">
                      <a:solidFill>
                        <a:schemeClr val="tx1">
                          <a:lumMod val="50000"/>
                          <a:lumOff val="50000"/>
                        </a:schemeClr>
                      </a:solidFill>
                      <a:prstDash val="solid"/>
                      <a:round/>
                      <a:headEnd type="none" w="med" len="med"/>
                      <a:tailEnd type="none" w="med" len="med"/>
                    </a:lnT>
                    <a:lnB w="317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
        <p:nvSpPr>
          <p:cNvPr id="5" name="Rectangle 4">
            <a:extLst>
              <a:ext uri="{FF2B5EF4-FFF2-40B4-BE49-F238E27FC236}">
                <a16:creationId xmlns:a16="http://schemas.microsoft.com/office/drawing/2014/main" id="{B527004F-1137-C726-94DD-308F376A25DF}"/>
              </a:ext>
            </a:extLst>
          </p:cNvPr>
          <p:cNvSpPr/>
          <p:nvPr/>
        </p:nvSpPr>
        <p:spPr>
          <a:xfrm>
            <a:off x="128657" y="1550830"/>
            <a:ext cx="5545137" cy="307777"/>
          </a:xfrm>
          <a:prstGeom prst="rect">
            <a:avLst/>
          </a:prstGeom>
        </p:spPr>
        <p:txBody>
          <a:bodyPr>
            <a:spAutoFit/>
          </a:bodyPr>
          <a:lstStyle/>
          <a:p>
            <a:r>
              <a:rPr lang="en-US" sz="1400" u="sng" dirty="0">
                <a:solidFill>
                  <a:srgbClr val="534918"/>
                </a:solidFill>
                <a:latin typeface="Calibri" panose="020F0502020204030204" pitchFamily="34" charset="0"/>
                <a:ea typeface="Calibri" panose="020F0502020204030204" pitchFamily="34" charset="0"/>
                <a:cs typeface="Calibri" panose="020F0502020204030204" pitchFamily="34" charset="0"/>
              </a:rPr>
              <a:t>Event Team of the Year (</a:t>
            </a:r>
            <a:r>
              <a:rPr lang="en-US" sz="1400" u="sng" dirty="0">
                <a:solidFill>
                  <a:srgbClr val="534918"/>
                </a:solidFill>
                <a:effectLst/>
                <a:latin typeface="Calibri" panose="020F0502020204030204" pitchFamily="34" charset="0"/>
                <a:ea typeface="Calibri" panose="020F0502020204030204" pitchFamily="34" charset="0"/>
                <a:cs typeface="Calibri" panose="020F0502020204030204" pitchFamily="34" charset="0"/>
              </a:rPr>
              <a:t>Max. </a:t>
            </a:r>
            <a:r>
              <a:rPr lang="en-US" sz="1400" u="sng" dirty="0">
                <a:solidFill>
                  <a:srgbClr val="534918"/>
                </a:solidFill>
                <a:latin typeface="Calibri" panose="020F0502020204030204" pitchFamily="34" charset="0"/>
                <a:ea typeface="Calibri" panose="020F0502020204030204" pitchFamily="34" charset="0"/>
                <a:cs typeface="Calibri" panose="020F0502020204030204" pitchFamily="34" charset="0"/>
              </a:rPr>
              <a:t>2,0</a:t>
            </a:r>
            <a:r>
              <a:rPr lang="en-US" sz="1400" u="sng" dirty="0">
                <a:solidFill>
                  <a:srgbClr val="534918"/>
                </a:solidFill>
                <a:effectLst/>
                <a:latin typeface="Calibri" panose="020F0502020204030204" pitchFamily="34" charset="0"/>
                <a:ea typeface="Calibri" panose="020F0502020204030204" pitchFamily="34" charset="0"/>
                <a:cs typeface="Calibri" panose="020F0502020204030204" pitchFamily="34" charset="0"/>
              </a:rPr>
              <a:t>00 words)</a:t>
            </a:r>
            <a:endParaRPr lang="en-SG" sz="1400" u="sng"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8154695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31C529-2362-2C28-7944-B193C84D7F15}"/>
            </a:ext>
          </a:extLst>
        </p:cNvPr>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77F2CB00-C41C-0149-3231-8CCD50E80281}"/>
              </a:ext>
            </a:extLst>
          </p:cNvPr>
          <p:cNvGraphicFramePr>
            <a:graphicFrameLocks noGrp="1"/>
          </p:cNvGraphicFramePr>
          <p:nvPr/>
        </p:nvGraphicFramePr>
        <p:xfrm>
          <a:off x="224061" y="1858607"/>
          <a:ext cx="11839282" cy="4487417"/>
        </p:xfrm>
        <a:graphic>
          <a:graphicData uri="http://schemas.openxmlformats.org/drawingml/2006/table">
            <a:tbl>
              <a:tblPr firstRow="1" bandRow="1">
                <a:tableStyleId>{5C22544A-7EE6-4342-B048-85BDC9FD1C3A}</a:tableStyleId>
              </a:tblPr>
              <a:tblGrid>
                <a:gridCol w="11839282">
                  <a:extLst>
                    <a:ext uri="{9D8B030D-6E8A-4147-A177-3AD203B41FA5}">
                      <a16:colId xmlns:a16="http://schemas.microsoft.com/office/drawing/2014/main" val="20000"/>
                    </a:ext>
                  </a:extLst>
                </a:gridCol>
              </a:tblGrid>
              <a:tr h="448741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TW" altLang="en-US" sz="1600" dirty="0"/>
                    </a:p>
                  </a:txBody>
                  <a:tcPr>
                    <a:lnL w="3175" cap="flat" cmpd="sng" algn="ctr">
                      <a:solidFill>
                        <a:schemeClr val="tx1">
                          <a:lumMod val="50000"/>
                          <a:lumOff val="50000"/>
                        </a:schemeClr>
                      </a:solidFill>
                      <a:prstDash val="solid"/>
                      <a:round/>
                      <a:headEnd type="none" w="med" len="med"/>
                      <a:tailEnd type="none" w="med" len="med"/>
                    </a:lnL>
                    <a:lnR w="3175" cap="flat" cmpd="sng" algn="ctr">
                      <a:solidFill>
                        <a:schemeClr val="tx1">
                          <a:lumMod val="50000"/>
                          <a:lumOff val="50000"/>
                        </a:schemeClr>
                      </a:solidFill>
                      <a:prstDash val="solid"/>
                      <a:round/>
                      <a:headEnd type="none" w="med" len="med"/>
                      <a:tailEnd type="none" w="med" len="med"/>
                    </a:lnR>
                    <a:lnT w="3175" cap="flat" cmpd="sng" algn="ctr">
                      <a:solidFill>
                        <a:schemeClr val="tx1">
                          <a:lumMod val="50000"/>
                          <a:lumOff val="50000"/>
                        </a:schemeClr>
                      </a:solidFill>
                      <a:prstDash val="solid"/>
                      <a:round/>
                      <a:headEnd type="none" w="med" len="med"/>
                      <a:tailEnd type="none" w="med" len="med"/>
                    </a:lnT>
                    <a:lnB w="317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
        <p:nvSpPr>
          <p:cNvPr id="5" name="Rectangle 4">
            <a:extLst>
              <a:ext uri="{FF2B5EF4-FFF2-40B4-BE49-F238E27FC236}">
                <a16:creationId xmlns:a16="http://schemas.microsoft.com/office/drawing/2014/main" id="{9B546263-E30A-BC77-15C0-8F8B97988A84}"/>
              </a:ext>
            </a:extLst>
          </p:cNvPr>
          <p:cNvSpPr/>
          <p:nvPr/>
        </p:nvSpPr>
        <p:spPr>
          <a:xfrm>
            <a:off x="128657" y="1550830"/>
            <a:ext cx="5545137" cy="307777"/>
          </a:xfrm>
          <a:prstGeom prst="rect">
            <a:avLst/>
          </a:prstGeom>
        </p:spPr>
        <p:txBody>
          <a:bodyPr>
            <a:spAutoFit/>
          </a:bodyPr>
          <a:lstStyle/>
          <a:p>
            <a:r>
              <a:rPr lang="en-US" sz="1400" u="sng" dirty="0">
                <a:solidFill>
                  <a:srgbClr val="534918"/>
                </a:solidFill>
                <a:latin typeface="Calibri" panose="020F0502020204030204" pitchFamily="34" charset="0"/>
                <a:ea typeface="Calibri" panose="020F0502020204030204" pitchFamily="34" charset="0"/>
                <a:cs typeface="Calibri" panose="020F0502020204030204" pitchFamily="34" charset="0"/>
              </a:rPr>
              <a:t>Event Team of the Year (</a:t>
            </a:r>
            <a:r>
              <a:rPr lang="en-US" sz="1400" u="sng" dirty="0" err="1">
                <a:solidFill>
                  <a:srgbClr val="534918"/>
                </a:solidFill>
                <a:latin typeface="Calibri" panose="020F0502020204030204" pitchFamily="34" charset="0"/>
                <a:ea typeface="Calibri" panose="020F0502020204030204" pitchFamily="34" charset="0"/>
                <a:cs typeface="Calibri" panose="020F0502020204030204" pitchFamily="34" charset="0"/>
              </a:rPr>
              <a:t>Con’t</a:t>
            </a:r>
            <a:r>
              <a:rPr lang="en-US" sz="1400" u="sng" dirty="0">
                <a:solidFill>
                  <a:srgbClr val="534918"/>
                </a:solidFill>
                <a:effectLst/>
                <a:latin typeface="Calibri" panose="020F0502020204030204" pitchFamily="34" charset="0"/>
                <a:ea typeface="Calibri" panose="020F0502020204030204" pitchFamily="34" charset="0"/>
                <a:cs typeface="Calibri" panose="020F0502020204030204" pitchFamily="34" charset="0"/>
              </a:rPr>
              <a:t>)</a:t>
            </a:r>
            <a:endParaRPr lang="en-SG" sz="1400" u="sng"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639282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0521EB-1E10-DB20-DBD4-9CD5ADAF5DE6}"/>
            </a:ext>
          </a:extLst>
        </p:cNvPr>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1D044E03-5AEF-4D61-86A1-C1FB15DB30D6}"/>
              </a:ext>
            </a:extLst>
          </p:cNvPr>
          <p:cNvGraphicFramePr>
            <a:graphicFrameLocks noGrp="1"/>
          </p:cNvGraphicFramePr>
          <p:nvPr/>
        </p:nvGraphicFramePr>
        <p:xfrm>
          <a:off x="224061" y="1858607"/>
          <a:ext cx="11839282" cy="4487417"/>
        </p:xfrm>
        <a:graphic>
          <a:graphicData uri="http://schemas.openxmlformats.org/drawingml/2006/table">
            <a:tbl>
              <a:tblPr firstRow="1" bandRow="1">
                <a:tableStyleId>{5C22544A-7EE6-4342-B048-85BDC9FD1C3A}</a:tableStyleId>
              </a:tblPr>
              <a:tblGrid>
                <a:gridCol w="11839282">
                  <a:extLst>
                    <a:ext uri="{9D8B030D-6E8A-4147-A177-3AD203B41FA5}">
                      <a16:colId xmlns:a16="http://schemas.microsoft.com/office/drawing/2014/main" val="20000"/>
                    </a:ext>
                  </a:extLst>
                </a:gridCol>
              </a:tblGrid>
              <a:tr h="448741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TW" altLang="en-US" sz="1600" dirty="0"/>
                    </a:p>
                  </a:txBody>
                  <a:tcPr>
                    <a:lnL w="3175" cap="flat" cmpd="sng" algn="ctr">
                      <a:solidFill>
                        <a:schemeClr val="tx1">
                          <a:lumMod val="50000"/>
                          <a:lumOff val="50000"/>
                        </a:schemeClr>
                      </a:solidFill>
                      <a:prstDash val="solid"/>
                      <a:round/>
                      <a:headEnd type="none" w="med" len="med"/>
                      <a:tailEnd type="none" w="med" len="med"/>
                    </a:lnL>
                    <a:lnR w="3175" cap="flat" cmpd="sng" algn="ctr">
                      <a:solidFill>
                        <a:schemeClr val="tx1">
                          <a:lumMod val="50000"/>
                          <a:lumOff val="50000"/>
                        </a:schemeClr>
                      </a:solidFill>
                      <a:prstDash val="solid"/>
                      <a:round/>
                      <a:headEnd type="none" w="med" len="med"/>
                      <a:tailEnd type="none" w="med" len="med"/>
                    </a:lnR>
                    <a:lnT w="3175" cap="flat" cmpd="sng" algn="ctr">
                      <a:solidFill>
                        <a:schemeClr val="tx1">
                          <a:lumMod val="50000"/>
                          <a:lumOff val="50000"/>
                        </a:schemeClr>
                      </a:solidFill>
                      <a:prstDash val="solid"/>
                      <a:round/>
                      <a:headEnd type="none" w="med" len="med"/>
                      <a:tailEnd type="none" w="med" len="med"/>
                    </a:lnT>
                    <a:lnB w="3175" cap="flat" cmpd="sng" algn="ctr">
                      <a:solidFill>
                        <a:schemeClr val="tx1">
                          <a:lumMod val="50000"/>
                          <a:lumOff val="50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bl>
          </a:graphicData>
        </a:graphic>
      </p:graphicFrame>
      <p:sp>
        <p:nvSpPr>
          <p:cNvPr id="5" name="Rectangle 4">
            <a:extLst>
              <a:ext uri="{FF2B5EF4-FFF2-40B4-BE49-F238E27FC236}">
                <a16:creationId xmlns:a16="http://schemas.microsoft.com/office/drawing/2014/main" id="{76D0B3AA-54C2-8563-7276-0CC1ACF9E4F0}"/>
              </a:ext>
            </a:extLst>
          </p:cNvPr>
          <p:cNvSpPr/>
          <p:nvPr/>
        </p:nvSpPr>
        <p:spPr>
          <a:xfrm>
            <a:off x="128657" y="1550830"/>
            <a:ext cx="5545137" cy="307777"/>
          </a:xfrm>
          <a:prstGeom prst="rect">
            <a:avLst/>
          </a:prstGeom>
        </p:spPr>
        <p:txBody>
          <a:bodyPr>
            <a:spAutoFit/>
          </a:bodyPr>
          <a:lstStyle/>
          <a:p>
            <a:r>
              <a:rPr lang="en-US" sz="1400" u="sng" dirty="0">
                <a:solidFill>
                  <a:srgbClr val="534918"/>
                </a:solidFill>
                <a:latin typeface="Calibri" panose="020F0502020204030204" pitchFamily="34" charset="0"/>
                <a:ea typeface="Calibri" panose="020F0502020204030204" pitchFamily="34" charset="0"/>
                <a:cs typeface="Calibri" panose="020F0502020204030204" pitchFamily="34" charset="0"/>
              </a:rPr>
              <a:t>Event Team of the Year (</a:t>
            </a:r>
            <a:r>
              <a:rPr lang="en-US" sz="1400" u="sng" dirty="0" err="1">
                <a:solidFill>
                  <a:srgbClr val="534918"/>
                </a:solidFill>
                <a:latin typeface="Calibri" panose="020F0502020204030204" pitchFamily="34" charset="0"/>
                <a:ea typeface="Calibri" panose="020F0502020204030204" pitchFamily="34" charset="0"/>
                <a:cs typeface="Calibri" panose="020F0502020204030204" pitchFamily="34" charset="0"/>
              </a:rPr>
              <a:t>Con’t</a:t>
            </a:r>
            <a:r>
              <a:rPr lang="en-US" sz="1400" u="sng" dirty="0">
                <a:solidFill>
                  <a:srgbClr val="534918"/>
                </a:solidFill>
                <a:effectLst/>
                <a:latin typeface="Calibri" panose="020F0502020204030204" pitchFamily="34" charset="0"/>
                <a:ea typeface="Calibri" panose="020F0502020204030204" pitchFamily="34" charset="0"/>
                <a:cs typeface="Calibri" panose="020F0502020204030204" pitchFamily="34" charset="0"/>
              </a:rPr>
              <a:t>)</a:t>
            </a:r>
            <a:endParaRPr lang="en-SG" sz="1400" u="sng"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2548552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a:extLst>
              <a:ext uri="{FF2B5EF4-FFF2-40B4-BE49-F238E27FC236}">
                <a16:creationId xmlns:a16="http://schemas.microsoft.com/office/drawing/2014/main" id="{9DB01C0F-6BD9-E2AB-F4D0-5D013DFE75DB}"/>
              </a:ext>
            </a:extLst>
          </p:cNvPr>
          <p:cNvSpPr txBox="1">
            <a:spLocks noChangeArrowheads="1"/>
          </p:cNvSpPr>
          <p:nvPr/>
        </p:nvSpPr>
        <p:spPr bwMode="auto">
          <a:xfrm>
            <a:off x="740779" y="2163373"/>
            <a:ext cx="10915602" cy="4104262"/>
          </a:xfrm>
          <a:prstGeom prst="rect">
            <a:avLst/>
          </a:prstGeom>
          <a:solidFill>
            <a:srgbClr val="FFFFFF"/>
          </a:solidFill>
          <a:ln w="9525">
            <a:solidFill>
              <a:schemeClr val="bg1"/>
            </a:solidFill>
            <a:miter lim="800000"/>
            <a:headEnd/>
            <a:tailEnd/>
          </a:ln>
        </p:spPr>
        <p:txBody>
          <a:bodyPr vert="horz" wrap="square" lIns="91440" tIns="45720" rIns="91440" bIns="45720" numCol="1" anchor="t" anchorCtr="0" compatLnSpc="1">
            <a:prstTxWarp prst="textNoShape">
              <a:avLst/>
            </a:prstTxWarp>
          </a:bodyPr>
          <a:lstStyle/>
          <a:p>
            <a:endParaRPr lang="en-US" sz="1800" b="1" kern="1200" dirty="0">
              <a:solidFill>
                <a:schemeClr val="tx1"/>
              </a:solidFill>
              <a:latin typeface="Calibri" panose="020F0502020204030204" pitchFamily="34" charset="0"/>
              <a:cs typeface="Calibri" panose="020F0502020204030204" pitchFamily="34" charset="0"/>
            </a:endParaRPr>
          </a:p>
          <a:p>
            <a:r>
              <a:rPr lang="en-US" sz="1800" b="1" kern="1200" dirty="0">
                <a:solidFill>
                  <a:schemeClr val="tx1"/>
                </a:solidFill>
                <a:latin typeface="Calibri" panose="020F0502020204030204" pitchFamily="34" charset="0"/>
                <a:cs typeface="Calibri" panose="020F0502020204030204" pitchFamily="34" charset="0"/>
              </a:rPr>
              <a:t>DECLARATION </a:t>
            </a:r>
          </a:p>
          <a:p>
            <a:r>
              <a:rPr lang="en-US" sz="1800" b="1" kern="1200" dirty="0">
                <a:solidFill>
                  <a:schemeClr val="tx1"/>
                </a:solidFill>
                <a:latin typeface="Calibri" panose="020F0502020204030204" pitchFamily="34" charset="0"/>
                <a:cs typeface="Calibri" panose="020F0502020204030204" pitchFamily="34" charset="0"/>
              </a:rPr>
              <a:t> </a:t>
            </a:r>
          </a:p>
          <a:p>
            <a:r>
              <a:rPr lang="en-US" sz="1800" b="1" kern="1200" dirty="0">
                <a:solidFill>
                  <a:schemeClr val="tx1"/>
                </a:solidFill>
                <a:latin typeface="Calibri" panose="020F0502020204030204" pitchFamily="34" charset="0"/>
                <a:cs typeface="Calibri" panose="020F0502020204030204" pitchFamily="34" charset="0"/>
                <a:sym typeface="Wingdings 2"/>
              </a:rPr>
              <a:t></a:t>
            </a:r>
            <a:r>
              <a:rPr lang="en-US" sz="1800" b="0" kern="1200" dirty="0">
                <a:solidFill>
                  <a:schemeClr val="tx1"/>
                </a:solidFill>
                <a:latin typeface="Calibri" panose="020F0502020204030204" pitchFamily="34" charset="0"/>
                <a:cs typeface="Calibri" panose="020F0502020204030204" pitchFamily="34" charset="0"/>
              </a:rPr>
              <a:t> </a:t>
            </a:r>
            <a:r>
              <a:rPr lang="en-US" sz="1800" b="0" i="0" kern="1200" dirty="0">
                <a:solidFill>
                  <a:schemeClr val="tx1"/>
                </a:solidFill>
                <a:latin typeface="Calibri" panose="020F0502020204030204" pitchFamily="34" charset="0"/>
                <a:cs typeface="Calibri" panose="020F0502020204030204" pitchFamily="34" charset="0"/>
              </a:rPr>
              <a:t>I agree to the terms and conditions and declare that this entry form is eligible for entry. I confirm all facts and figures contained within are accurate and true. I will be available should the judging panel wish to clarify any information within this entry form.</a:t>
            </a:r>
          </a:p>
          <a:p>
            <a:endParaRPr lang="en-AU" sz="1800" b="1" kern="1200" dirty="0">
              <a:solidFill>
                <a:schemeClr val="tx1"/>
              </a:solidFill>
              <a:latin typeface="Calibri" panose="020F0502020204030204" pitchFamily="34" charset="0"/>
              <a:cs typeface="Calibri" panose="020F0502020204030204" pitchFamily="34" charset="0"/>
            </a:endParaRPr>
          </a:p>
          <a:p>
            <a:pPr algn="ctr"/>
            <a:r>
              <a:rPr lang="en-AU" sz="1800" b="1" kern="1200" dirty="0">
                <a:solidFill>
                  <a:schemeClr val="tx1"/>
                </a:solidFill>
                <a:latin typeface="Calibri" panose="020F0502020204030204" pitchFamily="34" charset="0"/>
                <a:cs typeface="Calibri" panose="020F0502020204030204" pitchFamily="34" charset="0"/>
              </a:rPr>
              <a:t>-THE END- </a:t>
            </a:r>
            <a:endParaRPr lang="en-US" sz="1800" b="1" kern="1200" dirty="0">
              <a:solidFill>
                <a:schemeClr val="tx1"/>
              </a:solidFill>
              <a:latin typeface="Calibri" panose="020F0502020204030204" pitchFamily="34" charset="0"/>
              <a:cs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59235448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85</TotalTime>
  <Words>432</Words>
  <Application>Microsoft Office PowerPoint</Application>
  <PresentationFormat>Widescreen</PresentationFormat>
  <Paragraphs>48</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Helvetica CE 45 Light</vt:lpstr>
      <vt:lpstr>Arial</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Kelly Chan</dc:creator>
  <cp:lastModifiedBy>Selina Kwok</cp:lastModifiedBy>
  <cp:revision>11</cp:revision>
  <dcterms:created xsi:type="dcterms:W3CDTF">2025-01-13T08:35:44Z</dcterms:created>
  <dcterms:modified xsi:type="dcterms:W3CDTF">2026-01-13T09:49:02Z</dcterms:modified>
</cp:coreProperties>
</file>